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9.xml" ContentType="application/vnd.openxmlformats-officedocument.drawingml.diagramData+xml"/>
  <Override PartName="/ppt/diagrams/data8.xml" ContentType="application/vnd.openxmlformats-officedocument.drawingml.diagramData+xml"/>
  <Override PartName="/ppt/diagrams/data3.xml" ContentType="application/vnd.openxmlformats-officedocument.drawingml.diagramData+xml"/>
  <Override PartName="/ppt/presentation.xml" ContentType="application/vnd.openxmlformats-officedocument.presentationml.presentation.main+xml"/>
  <Override PartName="/ppt/diagrams/data7.xml" ContentType="application/vnd.openxmlformats-officedocument.drawingml.diagramData+xml"/>
  <Override PartName="/ppt/diagrams/data6.xml" ContentType="application/vnd.openxmlformats-officedocument.drawingml.diagramData+xml"/>
  <Override PartName="/ppt/diagrams/data5.xml" ContentType="application/vnd.openxmlformats-officedocument.drawingml.diagramData+xml"/>
  <Override PartName="/ppt/diagrams/data4.xml" ContentType="application/vnd.openxmlformats-officedocument.drawingml.diagramData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9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2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layout4.xml" ContentType="application/vnd.openxmlformats-officedocument.drawingml.diagramLayout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2.xml" ContentType="application/vnd.openxmlformats-officedocument.theme+xml"/>
  <Override PartName="/ppt/diagrams/drawing9.xml" ContentType="application/vnd.ms-office.drawingml.diagramDrawing+xml"/>
  <Override PartName="/ppt/diagrams/colors9.xml" ContentType="application/vnd.openxmlformats-officedocument.drawingml.diagramColors+xml"/>
  <Override PartName="/ppt/diagrams/quickStyle9.xml" ContentType="application/vnd.openxmlformats-officedocument.drawingml.diagramStyle+xml"/>
  <Override PartName="/ppt/diagrams/layout9.xml" ContentType="application/vnd.openxmlformats-officedocument.drawingml.diagramLayout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theme/theme1.xml" ContentType="application/vnd.openxmlformats-officedocument.them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Masters/notesMaster1.xml" ContentType="application/vnd.openxmlformats-officedocument.presentationml.notesMaster+xml"/>
  <Override PartName="/ppt/diagrams/drawing8.xml" ContentType="application/vnd.ms-office.drawingml.diagramDrawing+xml"/>
  <Override PartName="/ppt/diagrams/colors8.xml" ContentType="application/vnd.openxmlformats-officedocument.drawingml.diagramColors+xml"/>
  <Override PartName="/ppt/diagrams/quickStyle8.xml" ContentType="application/vnd.openxmlformats-officedocument.drawingml.diagramStyle+xml"/>
  <Override PartName="/ppt/diagrams/layout8.xml" ContentType="application/vnd.openxmlformats-officedocument.drawingml.diagramLayout+xml"/>
  <Override PartName="/ppt/diagrams/layout3.xml" ContentType="application/vnd.openxmlformats-officedocument.drawingml.diagramLayout+xml"/>
  <Override PartName="/ppt/diagrams/drawing7.xml" ContentType="application/vnd.ms-office.drawingml.diagramDrawing+xml"/>
  <Override PartName="/ppt/diagrams/colors7.xml" ContentType="application/vnd.openxmlformats-officedocument.drawingml.diagramColors+xml"/>
  <Override PartName="/ppt/diagrams/quickStyle7.xml" ContentType="application/vnd.openxmlformats-officedocument.drawingml.diagramStyle+xml"/>
  <Override PartName="/ppt/diagrams/layout7.xml" ContentType="application/vnd.openxmlformats-officedocument.drawingml.diagramLayout+xml"/>
  <Override PartName="/ppt/diagrams/quickStyle3.xml" ContentType="application/vnd.openxmlformats-officedocument.drawingml.diagramStyle+xml"/>
  <Override PartName="/ppt/diagrams/drawing6.xml" ContentType="application/vnd.ms-office.drawingml.diagramDrawing+xml"/>
  <Override PartName="/ppt/diagrams/colors6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6.xml" ContentType="application/vnd.openxmlformats-officedocument.drawingml.diagramLayout+xml"/>
  <Override PartName="/ppt/diagrams/colors3.xml" ContentType="application/vnd.openxmlformats-officedocument.drawingml.diagramColors+xml"/>
  <Override PartName="/ppt/diagrams/drawing5.xml" ContentType="application/vnd.ms-office.drawingml.diagramDrawing+xml"/>
  <Override PartName="/ppt/diagrams/colors5.xml" ContentType="application/vnd.openxmlformats-officedocument.drawingml.diagramColors+xml"/>
  <Override PartName="/ppt/diagrams/quickStyle5.xml" ContentType="application/vnd.openxmlformats-officedocument.drawingml.diagramStyle+xml"/>
  <Override PartName="/ppt/diagrams/layout5.xml" ContentType="application/vnd.openxmlformats-officedocument.drawingml.diagramLayout+xml"/>
  <Override PartName="/ppt/diagrams/drawing3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60" r:id="rId5"/>
    <p:sldId id="451" r:id="rId6"/>
    <p:sldId id="452" r:id="rId7"/>
    <p:sldId id="267" r:id="rId8"/>
    <p:sldId id="453" r:id="rId9"/>
    <p:sldId id="259" r:id="rId10"/>
    <p:sldId id="264" r:id="rId11"/>
    <p:sldId id="280" r:id="rId12"/>
    <p:sldId id="268" r:id="rId13"/>
    <p:sldId id="261" r:id="rId14"/>
    <p:sldId id="262" r:id="rId15"/>
    <p:sldId id="333" r:id="rId16"/>
    <p:sldId id="336" r:id="rId17"/>
    <p:sldId id="281" r:id="rId18"/>
    <p:sldId id="450" r:id="rId19"/>
    <p:sldId id="449" r:id="rId20"/>
    <p:sldId id="263" r:id="rId21"/>
    <p:sldId id="279" r:id="rId22"/>
    <p:sldId id="282" r:id="rId23"/>
    <p:sldId id="283" r:id="rId24"/>
    <p:sldId id="284" r:id="rId25"/>
    <p:sldId id="287" r:id="rId26"/>
    <p:sldId id="288" r:id="rId27"/>
    <p:sldId id="286" r:id="rId28"/>
    <p:sldId id="294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109"/>
    <a:srgbClr val="A41400"/>
    <a:srgbClr val="FFFC02"/>
    <a:srgbClr val="00784A"/>
    <a:srgbClr val="0086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129"/>
    <p:restoredTop sz="82424"/>
  </p:normalViewPr>
  <p:slideViewPr>
    <p:cSldViewPr snapToGrid="0" snapToObjects="1">
      <p:cViewPr varScale="1">
        <p:scale>
          <a:sx n="93" d="100"/>
          <a:sy n="93" d="100"/>
        </p:scale>
        <p:origin x="3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38" Type="http://schemas.openxmlformats.org/officeDocument/2006/relationships/customXml" Target="../customXml/item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363013-40C8-2E4B-BB4A-03DA4E54F50C}" type="doc">
      <dgm:prSet loTypeId="urn:microsoft.com/office/officeart/2005/8/layout/process1" loCatId="" qsTypeId="urn:microsoft.com/office/officeart/2005/8/quickstyle/simple4" qsCatId="simple" csTypeId="urn:microsoft.com/office/officeart/2005/8/colors/colorful1" csCatId="colorful" phldr="1"/>
      <dgm:spPr/>
    </dgm:pt>
    <dgm:pt modelId="{163829DA-94B3-E04E-9365-CBCB15C25E71}">
      <dgm:prSet phldrT="[Text]"/>
      <dgm:spPr/>
      <dgm:t>
        <a:bodyPr/>
        <a:lstStyle/>
        <a:p>
          <a:r>
            <a:rPr lang="en-US" dirty="0"/>
            <a:t>Prepare</a:t>
          </a:r>
        </a:p>
      </dgm:t>
    </dgm:pt>
    <dgm:pt modelId="{574E1325-B2D5-7D4F-9F68-EEBB0303FCC9}" type="parTrans" cxnId="{3EA8F783-05BC-FB46-9803-EADA4A5DC9C1}">
      <dgm:prSet/>
      <dgm:spPr/>
      <dgm:t>
        <a:bodyPr/>
        <a:lstStyle/>
        <a:p>
          <a:endParaRPr lang="en-US"/>
        </a:p>
      </dgm:t>
    </dgm:pt>
    <dgm:pt modelId="{6222E3DA-F57E-A341-9585-80B0ABEA1B78}" type="sibTrans" cxnId="{3EA8F783-05BC-FB46-9803-EADA4A5DC9C1}">
      <dgm:prSet/>
      <dgm:spPr/>
      <dgm:t>
        <a:bodyPr/>
        <a:lstStyle/>
        <a:p>
          <a:endParaRPr lang="en-US"/>
        </a:p>
      </dgm:t>
    </dgm:pt>
    <dgm:pt modelId="{EF176D15-7FB1-544C-8CA5-A96265262FCA}">
      <dgm:prSet phldrT="[Text]"/>
      <dgm:spPr/>
      <dgm:t>
        <a:bodyPr/>
        <a:lstStyle/>
        <a:p>
          <a:r>
            <a:rPr lang="en-US" dirty="0"/>
            <a:t>Scan</a:t>
          </a:r>
        </a:p>
      </dgm:t>
    </dgm:pt>
    <dgm:pt modelId="{A501C87F-F28F-AB4C-A75B-1D1CEF9C3D04}" type="parTrans" cxnId="{E34B48D7-5088-4446-828F-CDF45D56F627}">
      <dgm:prSet/>
      <dgm:spPr/>
      <dgm:t>
        <a:bodyPr/>
        <a:lstStyle/>
        <a:p>
          <a:endParaRPr lang="en-US"/>
        </a:p>
      </dgm:t>
    </dgm:pt>
    <dgm:pt modelId="{9D9387F1-F2D6-BC40-9EEB-5702D6D91EC0}" type="sibTrans" cxnId="{E34B48D7-5088-4446-828F-CDF45D56F627}">
      <dgm:prSet/>
      <dgm:spPr/>
      <dgm:t>
        <a:bodyPr/>
        <a:lstStyle/>
        <a:p>
          <a:endParaRPr lang="en-US"/>
        </a:p>
      </dgm:t>
    </dgm:pt>
    <dgm:pt modelId="{3702DED7-CC98-0F42-8DE9-A4653010DC9F}">
      <dgm:prSet phldrT="[Text]"/>
      <dgm:spPr/>
      <dgm:t>
        <a:bodyPr/>
        <a:lstStyle/>
        <a:p>
          <a:r>
            <a:rPr lang="en-US" dirty="0"/>
            <a:t>Store</a:t>
          </a:r>
        </a:p>
      </dgm:t>
    </dgm:pt>
    <dgm:pt modelId="{B43F1449-7749-D648-99A9-A4DE3D0886C9}" type="parTrans" cxnId="{808660BF-D6D5-784D-847B-9766542A1199}">
      <dgm:prSet/>
      <dgm:spPr/>
      <dgm:t>
        <a:bodyPr/>
        <a:lstStyle/>
        <a:p>
          <a:endParaRPr lang="en-US"/>
        </a:p>
      </dgm:t>
    </dgm:pt>
    <dgm:pt modelId="{D03BC7D5-1545-5E4D-A8F9-E89EED91E492}" type="sibTrans" cxnId="{808660BF-D6D5-784D-847B-9766542A1199}">
      <dgm:prSet/>
      <dgm:spPr/>
      <dgm:t>
        <a:bodyPr/>
        <a:lstStyle/>
        <a:p>
          <a:endParaRPr lang="en-US"/>
        </a:p>
      </dgm:t>
    </dgm:pt>
    <dgm:pt modelId="{489173FC-990A-5149-80A0-0D387D78C995}">
      <dgm:prSet phldrT="[Text]"/>
      <dgm:spPr/>
      <dgm:t>
        <a:bodyPr/>
        <a:lstStyle/>
        <a:p>
          <a:r>
            <a:rPr lang="en-US" dirty="0"/>
            <a:t>Verify</a:t>
          </a:r>
        </a:p>
      </dgm:t>
    </dgm:pt>
    <dgm:pt modelId="{80867422-517D-8F43-B2B8-20FCBE270C15}" type="parTrans" cxnId="{3F825170-DC61-894E-9884-8BE0E0103ACC}">
      <dgm:prSet/>
      <dgm:spPr/>
      <dgm:t>
        <a:bodyPr/>
        <a:lstStyle/>
        <a:p>
          <a:endParaRPr lang="en-US"/>
        </a:p>
      </dgm:t>
    </dgm:pt>
    <dgm:pt modelId="{B87E8AF7-45E0-B443-9575-46CE54F03FC8}" type="sibTrans" cxnId="{3F825170-DC61-894E-9884-8BE0E0103ACC}">
      <dgm:prSet/>
      <dgm:spPr/>
      <dgm:t>
        <a:bodyPr/>
        <a:lstStyle/>
        <a:p>
          <a:endParaRPr lang="en-US"/>
        </a:p>
      </dgm:t>
    </dgm:pt>
    <dgm:pt modelId="{BD588F1F-DF6F-3A41-B870-1DD998D54D9B}" type="pres">
      <dgm:prSet presAssocID="{A3363013-40C8-2E4B-BB4A-03DA4E54F50C}" presName="Name0" presStyleCnt="0">
        <dgm:presLayoutVars>
          <dgm:dir/>
          <dgm:resizeHandles val="exact"/>
        </dgm:presLayoutVars>
      </dgm:prSet>
      <dgm:spPr/>
    </dgm:pt>
    <dgm:pt modelId="{715DC5BF-8BA2-444F-80B4-2E74D44C792A}" type="pres">
      <dgm:prSet presAssocID="{163829DA-94B3-E04E-9365-CBCB15C25E71}" presName="node" presStyleLbl="node1" presStyleIdx="0" presStyleCnt="4">
        <dgm:presLayoutVars>
          <dgm:bulletEnabled val="1"/>
        </dgm:presLayoutVars>
      </dgm:prSet>
      <dgm:spPr/>
    </dgm:pt>
    <dgm:pt modelId="{6116B061-1A2A-6E42-95B5-7C5C483CFBDA}" type="pres">
      <dgm:prSet presAssocID="{6222E3DA-F57E-A341-9585-80B0ABEA1B78}" presName="sibTrans" presStyleLbl="sibTrans2D1" presStyleIdx="0" presStyleCnt="3"/>
      <dgm:spPr/>
    </dgm:pt>
    <dgm:pt modelId="{45D5E83A-BD98-514D-AAD9-1E475C0B6024}" type="pres">
      <dgm:prSet presAssocID="{6222E3DA-F57E-A341-9585-80B0ABEA1B78}" presName="connectorText" presStyleLbl="sibTrans2D1" presStyleIdx="0" presStyleCnt="3"/>
      <dgm:spPr/>
    </dgm:pt>
    <dgm:pt modelId="{F4D992AE-7712-AD40-8429-8722EBAE8A97}" type="pres">
      <dgm:prSet presAssocID="{EF176D15-7FB1-544C-8CA5-A96265262FCA}" presName="node" presStyleLbl="node1" presStyleIdx="1" presStyleCnt="4">
        <dgm:presLayoutVars>
          <dgm:bulletEnabled val="1"/>
        </dgm:presLayoutVars>
      </dgm:prSet>
      <dgm:spPr/>
    </dgm:pt>
    <dgm:pt modelId="{130DFF1E-F356-264C-9234-0D5F5A022076}" type="pres">
      <dgm:prSet presAssocID="{9D9387F1-F2D6-BC40-9EEB-5702D6D91EC0}" presName="sibTrans" presStyleLbl="sibTrans2D1" presStyleIdx="1" presStyleCnt="3"/>
      <dgm:spPr/>
    </dgm:pt>
    <dgm:pt modelId="{1ADADAB5-8FCA-7646-9152-8EC38253D654}" type="pres">
      <dgm:prSet presAssocID="{9D9387F1-F2D6-BC40-9EEB-5702D6D91EC0}" presName="connectorText" presStyleLbl="sibTrans2D1" presStyleIdx="1" presStyleCnt="3"/>
      <dgm:spPr/>
    </dgm:pt>
    <dgm:pt modelId="{753ED15E-D8BE-AB4A-B98B-4155BBFFE5DF}" type="pres">
      <dgm:prSet presAssocID="{489173FC-990A-5149-80A0-0D387D78C995}" presName="node" presStyleLbl="node1" presStyleIdx="2" presStyleCnt="4">
        <dgm:presLayoutVars>
          <dgm:bulletEnabled val="1"/>
        </dgm:presLayoutVars>
      </dgm:prSet>
      <dgm:spPr/>
    </dgm:pt>
    <dgm:pt modelId="{2A7A3EB4-8DF2-5048-9DB7-66A1EAE61EB7}" type="pres">
      <dgm:prSet presAssocID="{B87E8AF7-45E0-B443-9575-46CE54F03FC8}" presName="sibTrans" presStyleLbl="sibTrans2D1" presStyleIdx="2" presStyleCnt="3"/>
      <dgm:spPr/>
    </dgm:pt>
    <dgm:pt modelId="{765E55B7-313A-1A48-BB4C-B15A0739F81B}" type="pres">
      <dgm:prSet presAssocID="{B87E8AF7-45E0-B443-9575-46CE54F03FC8}" presName="connectorText" presStyleLbl="sibTrans2D1" presStyleIdx="2" presStyleCnt="3"/>
      <dgm:spPr/>
    </dgm:pt>
    <dgm:pt modelId="{E4EB1896-4F25-C846-A87E-8BB9B8430758}" type="pres">
      <dgm:prSet presAssocID="{3702DED7-CC98-0F42-8DE9-A4653010DC9F}" presName="node" presStyleLbl="node1" presStyleIdx="3" presStyleCnt="4">
        <dgm:presLayoutVars>
          <dgm:bulletEnabled val="1"/>
        </dgm:presLayoutVars>
      </dgm:prSet>
      <dgm:spPr/>
    </dgm:pt>
  </dgm:ptLst>
  <dgm:cxnLst>
    <dgm:cxn modelId="{6D4F102E-58FA-FB4F-B333-8D21E90A1639}" type="presOf" srcId="{6222E3DA-F57E-A341-9585-80B0ABEA1B78}" destId="{6116B061-1A2A-6E42-95B5-7C5C483CFBDA}" srcOrd="0" destOrd="0" presId="urn:microsoft.com/office/officeart/2005/8/layout/process1"/>
    <dgm:cxn modelId="{F8671952-2547-0E45-B247-44E81CBA58E0}" type="presOf" srcId="{9D9387F1-F2D6-BC40-9EEB-5702D6D91EC0}" destId="{1ADADAB5-8FCA-7646-9152-8EC38253D654}" srcOrd="1" destOrd="0" presId="urn:microsoft.com/office/officeart/2005/8/layout/process1"/>
    <dgm:cxn modelId="{20C5086F-B98B-7549-83EE-9C88B6E3E138}" type="presOf" srcId="{9D9387F1-F2D6-BC40-9EEB-5702D6D91EC0}" destId="{130DFF1E-F356-264C-9234-0D5F5A022076}" srcOrd="0" destOrd="0" presId="urn:microsoft.com/office/officeart/2005/8/layout/process1"/>
    <dgm:cxn modelId="{3F825170-DC61-894E-9884-8BE0E0103ACC}" srcId="{A3363013-40C8-2E4B-BB4A-03DA4E54F50C}" destId="{489173FC-990A-5149-80A0-0D387D78C995}" srcOrd="2" destOrd="0" parTransId="{80867422-517D-8F43-B2B8-20FCBE270C15}" sibTransId="{B87E8AF7-45E0-B443-9575-46CE54F03FC8}"/>
    <dgm:cxn modelId="{2C780380-C722-3B41-8757-B11B85AD5267}" type="presOf" srcId="{B87E8AF7-45E0-B443-9575-46CE54F03FC8}" destId="{2A7A3EB4-8DF2-5048-9DB7-66A1EAE61EB7}" srcOrd="0" destOrd="0" presId="urn:microsoft.com/office/officeart/2005/8/layout/process1"/>
    <dgm:cxn modelId="{3EA8F783-05BC-FB46-9803-EADA4A5DC9C1}" srcId="{A3363013-40C8-2E4B-BB4A-03DA4E54F50C}" destId="{163829DA-94B3-E04E-9365-CBCB15C25E71}" srcOrd="0" destOrd="0" parTransId="{574E1325-B2D5-7D4F-9F68-EEBB0303FCC9}" sibTransId="{6222E3DA-F57E-A341-9585-80B0ABEA1B78}"/>
    <dgm:cxn modelId="{B082D784-17DF-9E47-9A7D-AA52884CDFF9}" type="presOf" srcId="{EF176D15-7FB1-544C-8CA5-A96265262FCA}" destId="{F4D992AE-7712-AD40-8429-8722EBAE8A97}" srcOrd="0" destOrd="0" presId="urn:microsoft.com/office/officeart/2005/8/layout/process1"/>
    <dgm:cxn modelId="{0372D693-35BD-1D4C-AB3E-0F0509768249}" type="presOf" srcId="{489173FC-990A-5149-80A0-0D387D78C995}" destId="{753ED15E-D8BE-AB4A-B98B-4155BBFFE5DF}" srcOrd="0" destOrd="0" presId="urn:microsoft.com/office/officeart/2005/8/layout/process1"/>
    <dgm:cxn modelId="{808660BF-D6D5-784D-847B-9766542A1199}" srcId="{A3363013-40C8-2E4B-BB4A-03DA4E54F50C}" destId="{3702DED7-CC98-0F42-8DE9-A4653010DC9F}" srcOrd="3" destOrd="0" parTransId="{B43F1449-7749-D648-99A9-A4DE3D0886C9}" sibTransId="{D03BC7D5-1545-5E4D-A8F9-E89EED91E492}"/>
    <dgm:cxn modelId="{AB258BC1-D8FF-2A4B-A82C-011589875BF9}" type="presOf" srcId="{163829DA-94B3-E04E-9365-CBCB15C25E71}" destId="{715DC5BF-8BA2-444F-80B4-2E74D44C792A}" srcOrd="0" destOrd="0" presId="urn:microsoft.com/office/officeart/2005/8/layout/process1"/>
    <dgm:cxn modelId="{3B4811CD-79E6-DB4F-9E29-8EECBD86BDA2}" type="presOf" srcId="{6222E3DA-F57E-A341-9585-80B0ABEA1B78}" destId="{45D5E83A-BD98-514D-AAD9-1E475C0B6024}" srcOrd="1" destOrd="0" presId="urn:microsoft.com/office/officeart/2005/8/layout/process1"/>
    <dgm:cxn modelId="{E34B48D7-5088-4446-828F-CDF45D56F627}" srcId="{A3363013-40C8-2E4B-BB4A-03DA4E54F50C}" destId="{EF176D15-7FB1-544C-8CA5-A96265262FCA}" srcOrd="1" destOrd="0" parTransId="{A501C87F-F28F-AB4C-A75B-1D1CEF9C3D04}" sibTransId="{9D9387F1-F2D6-BC40-9EEB-5702D6D91EC0}"/>
    <dgm:cxn modelId="{9037A9DD-E537-9E40-B5E0-6B94C8E0134A}" type="presOf" srcId="{B87E8AF7-45E0-B443-9575-46CE54F03FC8}" destId="{765E55B7-313A-1A48-BB4C-B15A0739F81B}" srcOrd="1" destOrd="0" presId="urn:microsoft.com/office/officeart/2005/8/layout/process1"/>
    <dgm:cxn modelId="{64ED19E4-1C55-F44B-BD9F-14B6F4403C22}" type="presOf" srcId="{3702DED7-CC98-0F42-8DE9-A4653010DC9F}" destId="{E4EB1896-4F25-C846-A87E-8BB9B8430758}" srcOrd="0" destOrd="0" presId="urn:microsoft.com/office/officeart/2005/8/layout/process1"/>
    <dgm:cxn modelId="{FDEFA7FC-111F-EA4E-95D5-389DF035D867}" type="presOf" srcId="{A3363013-40C8-2E4B-BB4A-03DA4E54F50C}" destId="{BD588F1F-DF6F-3A41-B870-1DD998D54D9B}" srcOrd="0" destOrd="0" presId="urn:microsoft.com/office/officeart/2005/8/layout/process1"/>
    <dgm:cxn modelId="{837A2FEA-E8E6-3B47-B1E1-7E9337C98452}" type="presParOf" srcId="{BD588F1F-DF6F-3A41-B870-1DD998D54D9B}" destId="{715DC5BF-8BA2-444F-80B4-2E74D44C792A}" srcOrd="0" destOrd="0" presId="urn:microsoft.com/office/officeart/2005/8/layout/process1"/>
    <dgm:cxn modelId="{F6467367-ED80-CB4C-A8B5-E57608FA7A3D}" type="presParOf" srcId="{BD588F1F-DF6F-3A41-B870-1DD998D54D9B}" destId="{6116B061-1A2A-6E42-95B5-7C5C483CFBDA}" srcOrd="1" destOrd="0" presId="urn:microsoft.com/office/officeart/2005/8/layout/process1"/>
    <dgm:cxn modelId="{24323068-82C5-4E45-8AA1-415090FDCEB2}" type="presParOf" srcId="{6116B061-1A2A-6E42-95B5-7C5C483CFBDA}" destId="{45D5E83A-BD98-514D-AAD9-1E475C0B6024}" srcOrd="0" destOrd="0" presId="urn:microsoft.com/office/officeart/2005/8/layout/process1"/>
    <dgm:cxn modelId="{5F0B044D-3668-8645-81D1-DBC5630BF8BF}" type="presParOf" srcId="{BD588F1F-DF6F-3A41-B870-1DD998D54D9B}" destId="{F4D992AE-7712-AD40-8429-8722EBAE8A97}" srcOrd="2" destOrd="0" presId="urn:microsoft.com/office/officeart/2005/8/layout/process1"/>
    <dgm:cxn modelId="{7D3483AF-E3BB-C44B-A3D3-0FF7EF811296}" type="presParOf" srcId="{BD588F1F-DF6F-3A41-B870-1DD998D54D9B}" destId="{130DFF1E-F356-264C-9234-0D5F5A022076}" srcOrd="3" destOrd="0" presId="urn:microsoft.com/office/officeart/2005/8/layout/process1"/>
    <dgm:cxn modelId="{05212245-A4F9-E341-BF73-EB3E45B0E52A}" type="presParOf" srcId="{130DFF1E-F356-264C-9234-0D5F5A022076}" destId="{1ADADAB5-8FCA-7646-9152-8EC38253D654}" srcOrd="0" destOrd="0" presId="urn:microsoft.com/office/officeart/2005/8/layout/process1"/>
    <dgm:cxn modelId="{88A2EAA7-697C-DA4A-9B3A-12A91C9DD2D8}" type="presParOf" srcId="{BD588F1F-DF6F-3A41-B870-1DD998D54D9B}" destId="{753ED15E-D8BE-AB4A-B98B-4155BBFFE5DF}" srcOrd="4" destOrd="0" presId="urn:microsoft.com/office/officeart/2005/8/layout/process1"/>
    <dgm:cxn modelId="{F3D12AA1-2D6A-8F42-9FCF-4E68A70CDEA8}" type="presParOf" srcId="{BD588F1F-DF6F-3A41-B870-1DD998D54D9B}" destId="{2A7A3EB4-8DF2-5048-9DB7-66A1EAE61EB7}" srcOrd="5" destOrd="0" presId="urn:microsoft.com/office/officeart/2005/8/layout/process1"/>
    <dgm:cxn modelId="{56523D55-FAFA-9A4C-A8A8-B1FCDE100D95}" type="presParOf" srcId="{2A7A3EB4-8DF2-5048-9DB7-66A1EAE61EB7}" destId="{765E55B7-313A-1A48-BB4C-B15A0739F81B}" srcOrd="0" destOrd="0" presId="urn:microsoft.com/office/officeart/2005/8/layout/process1"/>
    <dgm:cxn modelId="{A899EBE4-30E6-F147-A409-76001E8125D9}" type="presParOf" srcId="{BD588F1F-DF6F-3A41-B870-1DD998D54D9B}" destId="{E4EB1896-4F25-C846-A87E-8BB9B8430758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A48A4D-8851-274B-9EA7-9CBC5896DEB3}" type="doc">
      <dgm:prSet loTypeId="urn:microsoft.com/office/officeart/2008/layout/VerticalCurvedLis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6DE29B9-44CF-AC4D-928C-B07B62CD0ABB}">
      <dgm:prSet phldrT="[Text]"/>
      <dgm:spPr/>
      <dgm:t>
        <a:bodyPr/>
        <a:lstStyle/>
        <a:p>
          <a:r>
            <a:rPr lang="en-US" dirty="0"/>
            <a:t>Box</a:t>
          </a:r>
          <a:r>
            <a:rPr lang="en-US" baseline="0" dirty="0"/>
            <a:t> Intake</a:t>
          </a:r>
          <a:endParaRPr lang="en-US" dirty="0"/>
        </a:p>
      </dgm:t>
    </dgm:pt>
    <dgm:pt modelId="{92037C6B-6BBC-584E-84B0-1191F1DE8024}" type="parTrans" cxnId="{A72258A9-22B3-734C-9091-ED9E346B1566}">
      <dgm:prSet/>
      <dgm:spPr/>
      <dgm:t>
        <a:bodyPr/>
        <a:lstStyle/>
        <a:p>
          <a:endParaRPr lang="en-US"/>
        </a:p>
      </dgm:t>
    </dgm:pt>
    <dgm:pt modelId="{CB123C44-DC50-C84C-96B8-9D290EC510A8}" type="sibTrans" cxnId="{A72258A9-22B3-734C-9091-ED9E346B1566}">
      <dgm:prSet/>
      <dgm:spPr/>
      <dgm:t>
        <a:bodyPr/>
        <a:lstStyle/>
        <a:p>
          <a:endParaRPr lang="en-US"/>
        </a:p>
      </dgm:t>
    </dgm:pt>
    <dgm:pt modelId="{6A386508-5F3B-C945-A554-E6ADAD71CF5C}">
      <dgm:prSet phldrT="[Text]"/>
      <dgm:spPr/>
      <dgm:t>
        <a:bodyPr/>
        <a:lstStyle/>
        <a:p>
          <a:r>
            <a:rPr lang="en-US" dirty="0"/>
            <a:t>Data</a:t>
          </a:r>
          <a:r>
            <a:rPr lang="en-US" baseline="0" dirty="0"/>
            <a:t> Entry</a:t>
          </a:r>
          <a:endParaRPr lang="en-US" dirty="0"/>
        </a:p>
      </dgm:t>
    </dgm:pt>
    <dgm:pt modelId="{8D96DE5B-C9BC-D942-B4CE-B322BBF1D435}" type="parTrans" cxnId="{77565F05-4373-F84F-826C-CBCCC5DDD507}">
      <dgm:prSet/>
      <dgm:spPr/>
      <dgm:t>
        <a:bodyPr/>
        <a:lstStyle/>
        <a:p>
          <a:endParaRPr lang="en-US"/>
        </a:p>
      </dgm:t>
    </dgm:pt>
    <dgm:pt modelId="{A5D2CDFD-C87C-CE49-86B4-ADBD10C19373}" type="sibTrans" cxnId="{77565F05-4373-F84F-826C-CBCCC5DDD507}">
      <dgm:prSet/>
      <dgm:spPr/>
      <dgm:t>
        <a:bodyPr/>
        <a:lstStyle/>
        <a:p>
          <a:endParaRPr lang="en-US"/>
        </a:p>
      </dgm:t>
    </dgm:pt>
    <dgm:pt modelId="{3113AAA8-032F-7E45-9E4B-5E8A16EA3BD1}">
      <dgm:prSet phldrT="[Text]"/>
      <dgm:spPr/>
      <dgm:t>
        <a:bodyPr/>
        <a:lstStyle/>
        <a:p>
          <a:r>
            <a:rPr lang="en-US" dirty="0"/>
            <a:t>Cleaning</a:t>
          </a:r>
        </a:p>
      </dgm:t>
    </dgm:pt>
    <dgm:pt modelId="{5C559F65-F639-CF41-9E94-26F5401E0386}" type="parTrans" cxnId="{39E8D3B4-2759-D444-8E3F-20631438335F}">
      <dgm:prSet/>
      <dgm:spPr/>
      <dgm:t>
        <a:bodyPr/>
        <a:lstStyle/>
        <a:p>
          <a:endParaRPr lang="en-US"/>
        </a:p>
      </dgm:t>
    </dgm:pt>
    <dgm:pt modelId="{00A65D03-D526-7248-962A-36B8B0A2DA77}" type="sibTrans" cxnId="{39E8D3B4-2759-D444-8E3F-20631438335F}">
      <dgm:prSet/>
      <dgm:spPr/>
      <dgm:t>
        <a:bodyPr/>
        <a:lstStyle/>
        <a:p>
          <a:endParaRPr lang="en-US"/>
        </a:p>
      </dgm:t>
    </dgm:pt>
    <dgm:pt modelId="{2876A4BA-8C2D-7144-8669-B82767803DB5}">
      <dgm:prSet phldrT="[Text]"/>
      <dgm:spPr/>
      <dgm:t>
        <a:bodyPr/>
        <a:lstStyle/>
        <a:p>
          <a:r>
            <a:rPr lang="en-US" dirty="0"/>
            <a:t>Generate Cover Sheet</a:t>
          </a:r>
        </a:p>
      </dgm:t>
    </dgm:pt>
    <dgm:pt modelId="{6975324F-691D-6248-AD6C-093FBCD09049}" type="parTrans" cxnId="{87A8A937-FD4F-B04D-9C49-2A52827CDF58}">
      <dgm:prSet/>
      <dgm:spPr/>
      <dgm:t>
        <a:bodyPr/>
        <a:lstStyle/>
        <a:p>
          <a:endParaRPr lang="en-US"/>
        </a:p>
      </dgm:t>
    </dgm:pt>
    <dgm:pt modelId="{A6152CA1-A977-C348-A6B1-89AFDF2003D2}" type="sibTrans" cxnId="{87A8A937-FD4F-B04D-9C49-2A52827CDF58}">
      <dgm:prSet/>
      <dgm:spPr/>
      <dgm:t>
        <a:bodyPr/>
        <a:lstStyle/>
        <a:p>
          <a:endParaRPr lang="en-US"/>
        </a:p>
      </dgm:t>
    </dgm:pt>
    <dgm:pt modelId="{084EC419-FB18-BD4F-8ABC-E70A85791E69}" type="pres">
      <dgm:prSet presAssocID="{45A48A4D-8851-274B-9EA7-9CBC5896DEB3}" presName="Name0" presStyleCnt="0">
        <dgm:presLayoutVars>
          <dgm:chMax val="7"/>
          <dgm:chPref val="7"/>
          <dgm:dir/>
        </dgm:presLayoutVars>
      </dgm:prSet>
      <dgm:spPr/>
    </dgm:pt>
    <dgm:pt modelId="{F952013E-5930-0B43-B6E2-426841F7D397}" type="pres">
      <dgm:prSet presAssocID="{45A48A4D-8851-274B-9EA7-9CBC5896DEB3}" presName="Name1" presStyleCnt="0"/>
      <dgm:spPr/>
    </dgm:pt>
    <dgm:pt modelId="{CE67001D-F33A-4342-8FB9-8A40393E5156}" type="pres">
      <dgm:prSet presAssocID="{45A48A4D-8851-274B-9EA7-9CBC5896DEB3}" presName="cycle" presStyleCnt="0"/>
      <dgm:spPr/>
    </dgm:pt>
    <dgm:pt modelId="{DBA880EB-7966-6648-B54A-158435DDF2F1}" type="pres">
      <dgm:prSet presAssocID="{45A48A4D-8851-274B-9EA7-9CBC5896DEB3}" presName="srcNode" presStyleLbl="node1" presStyleIdx="0" presStyleCnt="4"/>
      <dgm:spPr/>
    </dgm:pt>
    <dgm:pt modelId="{DB893431-174B-124D-BB64-E7D41D63D990}" type="pres">
      <dgm:prSet presAssocID="{45A48A4D-8851-274B-9EA7-9CBC5896DEB3}" presName="conn" presStyleLbl="parChTrans1D2" presStyleIdx="0" presStyleCnt="1"/>
      <dgm:spPr/>
    </dgm:pt>
    <dgm:pt modelId="{4C6A8A0E-930D-C847-B0B9-69CB12E5AF21}" type="pres">
      <dgm:prSet presAssocID="{45A48A4D-8851-274B-9EA7-9CBC5896DEB3}" presName="extraNode" presStyleLbl="node1" presStyleIdx="0" presStyleCnt="4"/>
      <dgm:spPr/>
    </dgm:pt>
    <dgm:pt modelId="{14292F61-0FF5-034F-8351-2A03A9151273}" type="pres">
      <dgm:prSet presAssocID="{45A48A4D-8851-274B-9EA7-9CBC5896DEB3}" presName="dstNode" presStyleLbl="node1" presStyleIdx="0" presStyleCnt="4"/>
      <dgm:spPr/>
    </dgm:pt>
    <dgm:pt modelId="{5E6E128B-3D0E-8749-A8E0-BE3DCA006C7F}" type="pres">
      <dgm:prSet presAssocID="{86DE29B9-44CF-AC4D-928C-B07B62CD0ABB}" presName="text_1" presStyleLbl="node1" presStyleIdx="0" presStyleCnt="4">
        <dgm:presLayoutVars>
          <dgm:bulletEnabled val="1"/>
        </dgm:presLayoutVars>
      </dgm:prSet>
      <dgm:spPr/>
    </dgm:pt>
    <dgm:pt modelId="{ED5FBF89-4880-0545-9B91-53E9BE3F8194}" type="pres">
      <dgm:prSet presAssocID="{86DE29B9-44CF-AC4D-928C-B07B62CD0ABB}" presName="accent_1" presStyleCnt="0"/>
      <dgm:spPr/>
    </dgm:pt>
    <dgm:pt modelId="{A77909AA-0340-E942-AB36-EACAAB603386}" type="pres">
      <dgm:prSet presAssocID="{86DE29B9-44CF-AC4D-928C-B07B62CD0ABB}" presName="accentRepeatNode" presStyleLbl="solidFgAcc1" presStyleIdx="0" presStyleCnt="4"/>
      <dgm:spPr/>
    </dgm:pt>
    <dgm:pt modelId="{D4067230-9F8B-EB45-8D7F-28B8B5901E7B}" type="pres">
      <dgm:prSet presAssocID="{6A386508-5F3B-C945-A554-E6ADAD71CF5C}" presName="text_2" presStyleLbl="node1" presStyleIdx="1" presStyleCnt="4">
        <dgm:presLayoutVars>
          <dgm:bulletEnabled val="1"/>
        </dgm:presLayoutVars>
      </dgm:prSet>
      <dgm:spPr/>
    </dgm:pt>
    <dgm:pt modelId="{0B665080-8C58-4D4B-939C-1A94DD7B9C58}" type="pres">
      <dgm:prSet presAssocID="{6A386508-5F3B-C945-A554-E6ADAD71CF5C}" presName="accent_2" presStyleCnt="0"/>
      <dgm:spPr/>
    </dgm:pt>
    <dgm:pt modelId="{D2F08A7C-9CE1-7842-A1F4-4896C2E5DD2A}" type="pres">
      <dgm:prSet presAssocID="{6A386508-5F3B-C945-A554-E6ADAD71CF5C}" presName="accentRepeatNode" presStyleLbl="solidFgAcc1" presStyleIdx="1" presStyleCnt="4"/>
      <dgm:spPr/>
    </dgm:pt>
    <dgm:pt modelId="{B76BDB66-2081-4943-AF5A-2783267B3964}" type="pres">
      <dgm:prSet presAssocID="{2876A4BA-8C2D-7144-8669-B82767803DB5}" presName="text_3" presStyleLbl="node1" presStyleIdx="2" presStyleCnt="4">
        <dgm:presLayoutVars>
          <dgm:bulletEnabled val="1"/>
        </dgm:presLayoutVars>
      </dgm:prSet>
      <dgm:spPr/>
    </dgm:pt>
    <dgm:pt modelId="{632AEE45-6B39-C445-8D6B-C3C32BBC4D95}" type="pres">
      <dgm:prSet presAssocID="{2876A4BA-8C2D-7144-8669-B82767803DB5}" presName="accent_3" presStyleCnt="0"/>
      <dgm:spPr/>
    </dgm:pt>
    <dgm:pt modelId="{2E9E846D-435D-184F-A3D4-E84A86D2E127}" type="pres">
      <dgm:prSet presAssocID="{2876A4BA-8C2D-7144-8669-B82767803DB5}" presName="accentRepeatNode" presStyleLbl="solidFgAcc1" presStyleIdx="2" presStyleCnt="4"/>
      <dgm:spPr/>
    </dgm:pt>
    <dgm:pt modelId="{63BD05C5-1FE2-CD40-B90D-B7498BD54655}" type="pres">
      <dgm:prSet presAssocID="{3113AAA8-032F-7E45-9E4B-5E8A16EA3BD1}" presName="text_4" presStyleLbl="node1" presStyleIdx="3" presStyleCnt="4">
        <dgm:presLayoutVars>
          <dgm:bulletEnabled val="1"/>
        </dgm:presLayoutVars>
      </dgm:prSet>
      <dgm:spPr/>
    </dgm:pt>
    <dgm:pt modelId="{845FF3D3-5913-6941-99B0-BB0D54ACE190}" type="pres">
      <dgm:prSet presAssocID="{3113AAA8-032F-7E45-9E4B-5E8A16EA3BD1}" presName="accent_4" presStyleCnt="0"/>
      <dgm:spPr/>
    </dgm:pt>
    <dgm:pt modelId="{A6D3CE63-7283-FA46-BF13-C24AA4A36A35}" type="pres">
      <dgm:prSet presAssocID="{3113AAA8-032F-7E45-9E4B-5E8A16EA3BD1}" presName="accentRepeatNode" presStyleLbl="solidFgAcc1" presStyleIdx="3" presStyleCnt="4"/>
      <dgm:spPr/>
    </dgm:pt>
  </dgm:ptLst>
  <dgm:cxnLst>
    <dgm:cxn modelId="{77565F05-4373-F84F-826C-CBCCC5DDD507}" srcId="{45A48A4D-8851-274B-9EA7-9CBC5896DEB3}" destId="{6A386508-5F3B-C945-A554-E6ADAD71CF5C}" srcOrd="1" destOrd="0" parTransId="{8D96DE5B-C9BC-D942-B4CE-B322BBF1D435}" sibTransId="{A5D2CDFD-C87C-CE49-86B4-ADBD10C19373}"/>
    <dgm:cxn modelId="{87A8A937-FD4F-B04D-9C49-2A52827CDF58}" srcId="{45A48A4D-8851-274B-9EA7-9CBC5896DEB3}" destId="{2876A4BA-8C2D-7144-8669-B82767803DB5}" srcOrd="2" destOrd="0" parTransId="{6975324F-691D-6248-AD6C-093FBCD09049}" sibTransId="{A6152CA1-A977-C348-A6B1-89AFDF2003D2}"/>
    <dgm:cxn modelId="{16673538-0A2C-9B4B-A7E6-8A8E1B2538D0}" type="presOf" srcId="{3113AAA8-032F-7E45-9E4B-5E8A16EA3BD1}" destId="{63BD05C5-1FE2-CD40-B90D-B7498BD54655}" srcOrd="0" destOrd="0" presId="urn:microsoft.com/office/officeart/2008/layout/VerticalCurvedList"/>
    <dgm:cxn modelId="{46BAAE4A-21EF-5442-BBCC-F2F270B09E14}" type="presOf" srcId="{2876A4BA-8C2D-7144-8669-B82767803DB5}" destId="{B76BDB66-2081-4943-AF5A-2783267B3964}" srcOrd="0" destOrd="0" presId="urn:microsoft.com/office/officeart/2008/layout/VerticalCurvedList"/>
    <dgm:cxn modelId="{9749465F-2A5B-CB40-A3CE-1A02CAFEF3F1}" type="presOf" srcId="{45A48A4D-8851-274B-9EA7-9CBC5896DEB3}" destId="{084EC419-FB18-BD4F-8ABC-E70A85791E69}" srcOrd="0" destOrd="0" presId="urn:microsoft.com/office/officeart/2008/layout/VerticalCurvedList"/>
    <dgm:cxn modelId="{D626ACA8-226B-4042-B67D-5DD50F528CE1}" type="presOf" srcId="{CB123C44-DC50-C84C-96B8-9D290EC510A8}" destId="{DB893431-174B-124D-BB64-E7D41D63D990}" srcOrd="0" destOrd="0" presId="urn:microsoft.com/office/officeart/2008/layout/VerticalCurvedList"/>
    <dgm:cxn modelId="{A72258A9-22B3-734C-9091-ED9E346B1566}" srcId="{45A48A4D-8851-274B-9EA7-9CBC5896DEB3}" destId="{86DE29B9-44CF-AC4D-928C-B07B62CD0ABB}" srcOrd="0" destOrd="0" parTransId="{92037C6B-6BBC-584E-84B0-1191F1DE8024}" sibTransId="{CB123C44-DC50-C84C-96B8-9D290EC510A8}"/>
    <dgm:cxn modelId="{39E8D3B4-2759-D444-8E3F-20631438335F}" srcId="{45A48A4D-8851-274B-9EA7-9CBC5896DEB3}" destId="{3113AAA8-032F-7E45-9E4B-5E8A16EA3BD1}" srcOrd="3" destOrd="0" parTransId="{5C559F65-F639-CF41-9E94-26F5401E0386}" sibTransId="{00A65D03-D526-7248-962A-36B8B0A2DA77}"/>
    <dgm:cxn modelId="{14F44DC5-F93B-C649-BD70-552E0E4034EF}" type="presOf" srcId="{6A386508-5F3B-C945-A554-E6ADAD71CF5C}" destId="{D4067230-9F8B-EB45-8D7F-28B8B5901E7B}" srcOrd="0" destOrd="0" presId="urn:microsoft.com/office/officeart/2008/layout/VerticalCurvedList"/>
    <dgm:cxn modelId="{361154CD-CFD2-814D-9379-9F982B502BC9}" type="presOf" srcId="{86DE29B9-44CF-AC4D-928C-B07B62CD0ABB}" destId="{5E6E128B-3D0E-8749-A8E0-BE3DCA006C7F}" srcOrd="0" destOrd="0" presId="urn:microsoft.com/office/officeart/2008/layout/VerticalCurvedList"/>
    <dgm:cxn modelId="{D4F46EBF-A615-0747-84CF-B7EBA1940519}" type="presParOf" srcId="{084EC419-FB18-BD4F-8ABC-E70A85791E69}" destId="{F952013E-5930-0B43-B6E2-426841F7D397}" srcOrd="0" destOrd="0" presId="urn:microsoft.com/office/officeart/2008/layout/VerticalCurvedList"/>
    <dgm:cxn modelId="{11211952-AE33-FA44-A43C-8D6C7B188D86}" type="presParOf" srcId="{F952013E-5930-0B43-B6E2-426841F7D397}" destId="{CE67001D-F33A-4342-8FB9-8A40393E5156}" srcOrd="0" destOrd="0" presId="urn:microsoft.com/office/officeart/2008/layout/VerticalCurvedList"/>
    <dgm:cxn modelId="{08A955AE-F797-5140-ABA2-6B94D78AEC70}" type="presParOf" srcId="{CE67001D-F33A-4342-8FB9-8A40393E5156}" destId="{DBA880EB-7966-6648-B54A-158435DDF2F1}" srcOrd="0" destOrd="0" presId="urn:microsoft.com/office/officeart/2008/layout/VerticalCurvedList"/>
    <dgm:cxn modelId="{E11DA712-063C-6A44-8381-5556079E6ADA}" type="presParOf" srcId="{CE67001D-F33A-4342-8FB9-8A40393E5156}" destId="{DB893431-174B-124D-BB64-E7D41D63D990}" srcOrd="1" destOrd="0" presId="urn:microsoft.com/office/officeart/2008/layout/VerticalCurvedList"/>
    <dgm:cxn modelId="{15CFC61A-E09B-C94B-9687-3B411D3434E3}" type="presParOf" srcId="{CE67001D-F33A-4342-8FB9-8A40393E5156}" destId="{4C6A8A0E-930D-C847-B0B9-69CB12E5AF21}" srcOrd="2" destOrd="0" presId="urn:microsoft.com/office/officeart/2008/layout/VerticalCurvedList"/>
    <dgm:cxn modelId="{9A24C9C1-2AA3-9D41-9ADC-30152ACB3D2E}" type="presParOf" srcId="{CE67001D-F33A-4342-8FB9-8A40393E5156}" destId="{14292F61-0FF5-034F-8351-2A03A9151273}" srcOrd="3" destOrd="0" presId="urn:microsoft.com/office/officeart/2008/layout/VerticalCurvedList"/>
    <dgm:cxn modelId="{F41921C9-5208-5047-8639-ED78225BF827}" type="presParOf" srcId="{F952013E-5930-0B43-B6E2-426841F7D397}" destId="{5E6E128B-3D0E-8749-A8E0-BE3DCA006C7F}" srcOrd="1" destOrd="0" presId="urn:microsoft.com/office/officeart/2008/layout/VerticalCurvedList"/>
    <dgm:cxn modelId="{5D329A4C-23D6-8843-AE59-B1519E298037}" type="presParOf" srcId="{F952013E-5930-0B43-B6E2-426841F7D397}" destId="{ED5FBF89-4880-0545-9B91-53E9BE3F8194}" srcOrd="2" destOrd="0" presId="urn:microsoft.com/office/officeart/2008/layout/VerticalCurvedList"/>
    <dgm:cxn modelId="{7BA778AB-CBCA-C944-9506-C41A595AEFEE}" type="presParOf" srcId="{ED5FBF89-4880-0545-9B91-53E9BE3F8194}" destId="{A77909AA-0340-E942-AB36-EACAAB603386}" srcOrd="0" destOrd="0" presId="urn:microsoft.com/office/officeart/2008/layout/VerticalCurvedList"/>
    <dgm:cxn modelId="{8D5928AF-A281-CF4B-B62F-4F284B0AF761}" type="presParOf" srcId="{F952013E-5930-0B43-B6E2-426841F7D397}" destId="{D4067230-9F8B-EB45-8D7F-28B8B5901E7B}" srcOrd="3" destOrd="0" presId="urn:microsoft.com/office/officeart/2008/layout/VerticalCurvedList"/>
    <dgm:cxn modelId="{1D568F44-EFA8-2841-94A3-4D63BCB6A491}" type="presParOf" srcId="{F952013E-5930-0B43-B6E2-426841F7D397}" destId="{0B665080-8C58-4D4B-939C-1A94DD7B9C58}" srcOrd="4" destOrd="0" presId="urn:microsoft.com/office/officeart/2008/layout/VerticalCurvedList"/>
    <dgm:cxn modelId="{A73CC5F7-F114-104E-92AC-882D5316D22B}" type="presParOf" srcId="{0B665080-8C58-4D4B-939C-1A94DD7B9C58}" destId="{D2F08A7C-9CE1-7842-A1F4-4896C2E5DD2A}" srcOrd="0" destOrd="0" presId="urn:microsoft.com/office/officeart/2008/layout/VerticalCurvedList"/>
    <dgm:cxn modelId="{A52AF6AB-3B93-614B-8E7B-6BC4D4E33B5D}" type="presParOf" srcId="{F952013E-5930-0B43-B6E2-426841F7D397}" destId="{B76BDB66-2081-4943-AF5A-2783267B3964}" srcOrd="5" destOrd="0" presId="urn:microsoft.com/office/officeart/2008/layout/VerticalCurvedList"/>
    <dgm:cxn modelId="{E10B8B6C-D9A4-0E4F-A811-FBBB261236FA}" type="presParOf" srcId="{F952013E-5930-0B43-B6E2-426841F7D397}" destId="{632AEE45-6B39-C445-8D6B-C3C32BBC4D95}" srcOrd="6" destOrd="0" presId="urn:microsoft.com/office/officeart/2008/layout/VerticalCurvedList"/>
    <dgm:cxn modelId="{F8BAA726-4561-5F48-91D5-AA7927C5F1D1}" type="presParOf" srcId="{632AEE45-6B39-C445-8D6B-C3C32BBC4D95}" destId="{2E9E846D-435D-184F-A3D4-E84A86D2E127}" srcOrd="0" destOrd="0" presId="urn:microsoft.com/office/officeart/2008/layout/VerticalCurvedList"/>
    <dgm:cxn modelId="{D8423308-4889-EC4D-84BC-A6F07989D304}" type="presParOf" srcId="{F952013E-5930-0B43-B6E2-426841F7D397}" destId="{63BD05C5-1FE2-CD40-B90D-B7498BD54655}" srcOrd="7" destOrd="0" presId="urn:microsoft.com/office/officeart/2008/layout/VerticalCurvedList"/>
    <dgm:cxn modelId="{4BC43F30-AA10-8241-B526-2C439A4259A6}" type="presParOf" srcId="{F952013E-5930-0B43-B6E2-426841F7D397}" destId="{845FF3D3-5913-6941-99B0-BB0D54ACE190}" srcOrd="8" destOrd="0" presId="urn:microsoft.com/office/officeart/2008/layout/VerticalCurvedList"/>
    <dgm:cxn modelId="{A4976D2F-5039-9C4C-A113-4A76F7A3F967}" type="presParOf" srcId="{845FF3D3-5913-6941-99B0-BB0D54ACE190}" destId="{A6D3CE63-7283-FA46-BF13-C24AA4A36A3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B1FF174-81A6-AB47-A825-0DC8AC41E114}" type="doc">
      <dgm:prSet loTypeId="urn:microsoft.com/office/officeart/2005/8/layout/list1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52E1883-EC02-3340-BDC7-F7E19B42FE1C}">
      <dgm:prSet phldrT="[Text]"/>
      <dgm:spPr/>
      <dgm:t>
        <a:bodyPr/>
        <a:lstStyle/>
        <a:p>
          <a:r>
            <a:rPr lang="en-US" dirty="0"/>
            <a:t>Acquisition</a:t>
          </a:r>
        </a:p>
      </dgm:t>
    </dgm:pt>
    <dgm:pt modelId="{A6E9F38E-6D7A-8848-A715-2B0F9AF97D4E}" type="parTrans" cxnId="{1F7A56A4-2CBC-B644-91E7-9B743E098889}">
      <dgm:prSet/>
      <dgm:spPr/>
      <dgm:t>
        <a:bodyPr/>
        <a:lstStyle/>
        <a:p>
          <a:endParaRPr lang="en-US"/>
        </a:p>
      </dgm:t>
    </dgm:pt>
    <dgm:pt modelId="{19450A9F-6803-DC44-B104-0A07A0CAAD37}" type="sibTrans" cxnId="{1F7A56A4-2CBC-B644-91E7-9B743E098889}">
      <dgm:prSet/>
      <dgm:spPr/>
      <dgm:t>
        <a:bodyPr/>
        <a:lstStyle/>
        <a:p>
          <a:endParaRPr lang="en-US"/>
        </a:p>
      </dgm:t>
    </dgm:pt>
    <dgm:pt modelId="{7EE5FEBA-786C-B24B-8939-DF0C5C18EAE6}">
      <dgm:prSet phldrT="[Text]"/>
      <dgm:spPr/>
      <dgm:t>
        <a:bodyPr/>
        <a:lstStyle/>
        <a:p>
          <a:r>
            <a:rPr lang="en-US" dirty="0"/>
            <a:t>Box arrives or acquired from GC Departments with files and documents.</a:t>
          </a:r>
        </a:p>
      </dgm:t>
    </dgm:pt>
    <dgm:pt modelId="{0257BA7B-911A-F64E-84A7-262646F8682E}" type="parTrans" cxnId="{000C1084-01FF-5F42-B7D5-3E57D17E9A88}">
      <dgm:prSet/>
      <dgm:spPr/>
      <dgm:t>
        <a:bodyPr/>
        <a:lstStyle/>
        <a:p>
          <a:endParaRPr lang="en-US"/>
        </a:p>
      </dgm:t>
    </dgm:pt>
    <dgm:pt modelId="{8D28BA6D-A8A8-EC43-8582-C9361E697404}" type="sibTrans" cxnId="{000C1084-01FF-5F42-B7D5-3E57D17E9A88}">
      <dgm:prSet/>
      <dgm:spPr/>
      <dgm:t>
        <a:bodyPr/>
        <a:lstStyle/>
        <a:p>
          <a:endParaRPr lang="en-US"/>
        </a:p>
      </dgm:t>
    </dgm:pt>
    <dgm:pt modelId="{2D8EFF50-0C54-394B-B415-2E1B9241BA0E}">
      <dgm:prSet/>
      <dgm:spPr/>
      <dgm:t>
        <a:bodyPr/>
        <a:lstStyle/>
        <a:p>
          <a:r>
            <a:rPr lang="en-US" dirty="0"/>
            <a:t>Department/individual delivering new box completes form to indicate contents</a:t>
          </a:r>
        </a:p>
      </dgm:t>
    </dgm:pt>
    <dgm:pt modelId="{B58213F5-2762-5B42-96B8-A54A4A8E5689}" type="parTrans" cxnId="{ED8233AD-4262-4944-BB94-874D78149D37}">
      <dgm:prSet/>
      <dgm:spPr/>
      <dgm:t>
        <a:bodyPr/>
        <a:lstStyle/>
        <a:p>
          <a:endParaRPr lang="en-US"/>
        </a:p>
      </dgm:t>
    </dgm:pt>
    <dgm:pt modelId="{E88C5A0B-0EAA-B340-B39D-25FCD23C2E3A}" type="sibTrans" cxnId="{ED8233AD-4262-4944-BB94-874D78149D37}">
      <dgm:prSet/>
      <dgm:spPr/>
      <dgm:t>
        <a:bodyPr/>
        <a:lstStyle/>
        <a:p>
          <a:endParaRPr lang="en-US"/>
        </a:p>
      </dgm:t>
    </dgm:pt>
    <dgm:pt modelId="{EEB8879C-2C60-EF49-8F2B-90AD5D14C63D}" type="pres">
      <dgm:prSet presAssocID="{5B1FF174-81A6-AB47-A825-0DC8AC41E114}" presName="linear" presStyleCnt="0">
        <dgm:presLayoutVars>
          <dgm:dir/>
          <dgm:animLvl val="lvl"/>
          <dgm:resizeHandles val="exact"/>
        </dgm:presLayoutVars>
      </dgm:prSet>
      <dgm:spPr/>
    </dgm:pt>
    <dgm:pt modelId="{9EB36609-F449-7042-9208-0089C1F8BC3C}" type="pres">
      <dgm:prSet presAssocID="{D52E1883-EC02-3340-BDC7-F7E19B42FE1C}" presName="parentLin" presStyleCnt="0"/>
      <dgm:spPr/>
    </dgm:pt>
    <dgm:pt modelId="{0EF09931-B680-5E4E-88E6-AC92745319F4}" type="pres">
      <dgm:prSet presAssocID="{D52E1883-EC02-3340-BDC7-F7E19B42FE1C}" presName="parentLeftMargin" presStyleLbl="node1" presStyleIdx="0" presStyleCnt="1"/>
      <dgm:spPr/>
    </dgm:pt>
    <dgm:pt modelId="{03933CBC-E333-ED4D-BDFD-8754888C4060}" type="pres">
      <dgm:prSet presAssocID="{D52E1883-EC02-3340-BDC7-F7E19B42FE1C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B58945EE-D383-DE41-9B1C-C6507DE40610}" type="pres">
      <dgm:prSet presAssocID="{D52E1883-EC02-3340-BDC7-F7E19B42FE1C}" presName="negativeSpace" presStyleCnt="0"/>
      <dgm:spPr/>
    </dgm:pt>
    <dgm:pt modelId="{FCFCC836-12A7-7142-9DA5-F8671F7DE5F7}" type="pres">
      <dgm:prSet presAssocID="{D52E1883-EC02-3340-BDC7-F7E19B42FE1C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E69DCA80-8323-1A4D-9603-396CCB4F8AE8}" type="presOf" srcId="{2D8EFF50-0C54-394B-B415-2E1B9241BA0E}" destId="{FCFCC836-12A7-7142-9DA5-F8671F7DE5F7}" srcOrd="0" destOrd="1" presId="urn:microsoft.com/office/officeart/2005/8/layout/list1"/>
    <dgm:cxn modelId="{3343BE83-7F30-FA42-9A46-94C3D0F7848F}" type="presOf" srcId="{D52E1883-EC02-3340-BDC7-F7E19B42FE1C}" destId="{03933CBC-E333-ED4D-BDFD-8754888C4060}" srcOrd="1" destOrd="0" presId="urn:microsoft.com/office/officeart/2005/8/layout/list1"/>
    <dgm:cxn modelId="{000C1084-01FF-5F42-B7D5-3E57D17E9A88}" srcId="{D52E1883-EC02-3340-BDC7-F7E19B42FE1C}" destId="{7EE5FEBA-786C-B24B-8939-DF0C5C18EAE6}" srcOrd="0" destOrd="0" parTransId="{0257BA7B-911A-F64E-84A7-262646F8682E}" sibTransId="{8D28BA6D-A8A8-EC43-8582-C9361E697404}"/>
    <dgm:cxn modelId="{1F7A56A4-2CBC-B644-91E7-9B743E098889}" srcId="{5B1FF174-81A6-AB47-A825-0DC8AC41E114}" destId="{D52E1883-EC02-3340-BDC7-F7E19B42FE1C}" srcOrd="0" destOrd="0" parTransId="{A6E9F38E-6D7A-8848-A715-2B0F9AF97D4E}" sibTransId="{19450A9F-6803-DC44-B104-0A07A0CAAD37}"/>
    <dgm:cxn modelId="{ED8233AD-4262-4944-BB94-874D78149D37}" srcId="{D52E1883-EC02-3340-BDC7-F7E19B42FE1C}" destId="{2D8EFF50-0C54-394B-B415-2E1B9241BA0E}" srcOrd="1" destOrd="0" parTransId="{B58213F5-2762-5B42-96B8-A54A4A8E5689}" sibTransId="{E88C5A0B-0EAA-B340-B39D-25FCD23C2E3A}"/>
    <dgm:cxn modelId="{21BC50B1-933B-4940-A1EB-DBB59C952A2E}" type="presOf" srcId="{D52E1883-EC02-3340-BDC7-F7E19B42FE1C}" destId="{0EF09931-B680-5E4E-88E6-AC92745319F4}" srcOrd="0" destOrd="0" presId="urn:microsoft.com/office/officeart/2005/8/layout/list1"/>
    <dgm:cxn modelId="{52E0D9B8-4AB3-CF4C-8AB1-5108BF8977CC}" type="presOf" srcId="{5B1FF174-81A6-AB47-A825-0DC8AC41E114}" destId="{EEB8879C-2C60-EF49-8F2B-90AD5D14C63D}" srcOrd="0" destOrd="0" presId="urn:microsoft.com/office/officeart/2005/8/layout/list1"/>
    <dgm:cxn modelId="{56E85FDC-FE39-E74E-AC0F-9F9A39751E75}" type="presOf" srcId="{7EE5FEBA-786C-B24B-8939-DF0C5C18EAE6}" destId="{FCFCC836-12A7-7142-9DA5-F8671F7DE5F7}" srcOrd="0" destOrd="0" presId="urn:microsoft.com/office/officeart/2005/8/layout/list1"/>
    <dgm:cxn modelId="{1C5AFE17-EEB2-734D-94F7-1B0AACC95B2F}" type="presParOf" srcId="{EEB8879C-2C60-EF49-8F2B-90AD5D14C63D}" destId="{9EB36609-F449-7042-9208-0089C1F8BC3C}" srcOrd="0" destOrd="0" presId="urn:microsoft.com/office/officeart/2005/8/layout/list1"/>
    <dgm:cxn modelId="{46C8770F-928E-8E40-92AF-55ADE4289956}" type="presParOf" srcId="{9EB36609-F449-7042-9208-0089C1F8BC3C}" destId="{0EF09931-B680-5E4E-88E6-AC92745319F4}" srcOrd="0" destOrd="0" presId="urn:microsoft.com/office/officeart/2005/8/layout/list1"/>
    <dgm:cxn modelId="{FE8C5205-7613-9643-97DC-D23245FE7CAD}" type="presParOf" srcId="{9EB36609-F449-7042-9208-0089C1F8BC3C}" destId="{03933CBC-E333-ED4D-BDFD-8754888C4060}" srcOrd="1" destOrd="0" presId="urn:microsoft.com/office/officeart/2005/8/layout/list1"/>
    <dgm:cxn modelId="{F7506E4F-A3EF-1041-A3F8-46DD23666B9A}" type="presParOf" srcId="{EEB8879C-2C60-EF49-8F2B-90AD5D14C63D}" destId="{B58945EE-D383-DE41-9B1C-C6507DE40610}" srcOrd="1" destOrd="0" presId="urn:microsoft.com/office/officeart/2005/8/layout/list1"/>
    <dgm:cxn modelId="{0A4BCE89-B392-D742-BC43-8C121E946EAC}" type="presParOf" srcId="{EEB8879C-2C60-EF49-8F2B-90AD5D14C63D}" destId="{FCFCC836-12A7-7142-9DA5-F8671F7DE5F7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B1FF174-81A6-AB47-A825-0DC8AC41E114}" type="doc">
      <dgm:prSet loTypeId="urn:microsoft.com/office/officeart/2005/8/layout/list1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77C90B4-8DE2-DA43-AFC0-2DD7645FECBC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Storage Location Determined</a:t>
          </a:r>
        </a:p>
      </dgm:t>
    </dgm:pt>
    <dgm:pt modelId="{712B3B95-707D-514E-98EB-6A776108CB5A}" type="parTrans" cxnId="{CC0CFDA6-B539-A44A-8292-DA3D78CFDBF2}">
      <dgm:prSet/>
      <dgm:spPr/>
      <dgm:t>
        <a:bodyPr/>
        <a:lstStyle/>
        <a:p>
          <a:endParaRPr lang="en-US"/>
        </a:p>
      </dgm:t>
    </dgm:pt>
    <dgm:pt modelId="{5713009A-7759-1548-B932-4E79D1D888B3}" type="sibTrans" cxnId="{CC0CFDA6-B539-A44A-8292-DA3D78CFDBF2}">
      <dgm:prSet/>
      <dgm:spPr/>
      <dgm:t>
        <a:bodyPr/>
        <a:lstStyle/>
        <a:p>
          <a:endParaRPr lang="en-US"/>
        </a:p>
      </dgm:t>
    </dgm:pt>
    <dgm:pt modelId="{5664CBED-D365-D24D-809C-74DF24924623}">
      <dgm:prSet/>
      <dgm:spPr/>
      <dgm:t>
        <a:bodyPr/>
        <a:lstStyle/>
        <a:p>
          <a:r>
            <a:rPr lang="en-US" dirty="0"/>
            <a:t>VAULT: Space identified in Vault for storage and location noted for User Box number.</a:t>
          </a:r>
        </a:p>
      </dgm:t>
    </dgm:pt>
    <dgm:pt modelId="{846353B0-8955-2E41-BF85-3BF40D8F9C21}" type="parTrans" cxnId="{1B1AC452-6F4B-F74E-91FC-8D155DF6DEC2}">
      <dgm:prSet/>
      <dgm:spPr/>
      <dgm:t>
        <a:bodyPr/>
        <a:lstStyle/>
        <a:p>
          <a:endParaRPr lang="en-US"/>
        </a:p>
      </dgm:t>
    </dgm:pt>
    <dgm:pt modelId="{A646AE5A-CE08-234B-9708-F688B64E7E34}" type="sibTrans" cxnId="{1B1AC452-6F4B-F74E-91FC-8D155DF6DEC2}">
      <dgm:prSet/>
      <dgm:spPr/>
      <dgm:t>
        <a:bodyPr/>
        <a:lstStyle/>
        <a:p>
          <a:endParaRPr lang="en-US"/>
        </a:p>
      </dgm:t>
    </dgm:pt>
    <dgm:pt modelId="{395DC1BE-B9A3-2F43-A0A6-98C110107C95}">
      <dgm:prSet/>
      <dgm:spPr/>
      <dgm:t>
        <a:bodyPr/>
        <a:lstStyle/>
        <a:p>
          <a:r>
            <a:rPr lang="en-US" dirty="0"/>
            <a:t>WAREHOUSE: Versatile checked for last Warehouse User Box number used (e.g. WH 4435)</a:t>
          </a:r>
        </a:p>
      </dgm:t>
    </dgm:pt>
    <dgm:pt modelId="{54391E91-E71E-B345-B6AA-8CC7FBA6D7E5}" type="parTrans" cxnId="{A36F7CCE-C1DD-844F-83F2-5B4DE3F46477}">
      <dgm:prSet/>
      <dgm:spPr/>
      <dgm:t>
        <a:bodyPr/>
        <a:lstStyle/>
        <a:p>
          <a:endParaRPr lang="en-US"/>
        </a:p>
      </dgm:t>
    </dgm:pt>
    <dgm:pt modelId="{A57EA043-B486-FD45-BC80-66CA8039C92D}" type="sibTrans" cxnId="{A36F7CCE-C1DD-844F-83F2-5B4DE3F46477}">
      <dgm:prSet/>
      <dgm:spPr/>
      <dgm:t>
        <a:bodyPr/>
        <a:lstStyle/>
        <a:p>
          <a:endParaRPr lang="en-US"/>
        </a:p>
      </dgm:t>
    </dgm:pt>
    <dgm:pt modelId="{EEB8879C-2C60-EF49-8F2B-90AD5D14C63D}" type="pres">
      <dgm:prSet presAssocID="{5B1FF174-81A6-AB47-A825-0DC8AC41E114}" presName="linear" presStyleCnt="0">
        <dgm:presLayoutVars>
          <dgm:dir/>
          <dgm:animLvl val="lvl"/>
          <dgm:resizeHandles val="exact"/>
        </dgm:presLayoutVars>
      </dgm:prSet>
      <dgm:spPr/>
    </dgm:pt>
    <dgm:pt modelId="{F7A80A8A-A1A0-E341-BCE7-A78D40E013BF}" type="pres">
      <dgm:prSet presAssocID="{477C90B4-8DE2-DA43-AFC0-2DD7645FECBC}" presName="parentLin" presStyleCnt="0"/>
      <dgm:spPr/>
    </dgm:pt>
    <dgm:pt modelId="{F9CB4EF9-68BF-F34C-9570-FB6EF21EE1CB}" type="pres">
      <dgm:prSet presAssocID="{477C90B4-8DE2-DA43-AFC0-2DD7645FECBC}" presName="parentLeftMargin" presStyleLbl="node1" presStyleIdx="0" presStyleCnt="1"/>
      <dgm:spPr/>
    </dgm:pt>
    <dgm:pt modelId="{EB35E9A4-E022-DC42-8954-EE26CFC9E904}" type="pres">
      <dgm:prSet presAssocID="{477C90B4-8DE2-DA43-AFC0-2DD7645FECBC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17650E77-ED61-D745-90C6-2911E1CD1991}" type="pres">
      <dgm:prSet presAssocID="{477C90B4-8DE2-DA43-AFC0-2DD7645FECBC}" presName="negativeSpace" presStyleCnt="0"/>
      <dgm:spPr/>
    </dgm:pt>
    <dgm:pt modelId="{A5B9E204-29A3-774F-9269-689F812A256C}" type="pres">
      <dgm:prSet presAssocID="{477C90B4-8DE2-DA43-AFC0-2DD7645FECBC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1B1AC452-6F4B-F74E-91FC-8D155DF6DEC2}" srcId="{477C90B4-8DE2-DA43-AFC0-2DD7645FECBC}" destId="{5664CBED-D365-D24D-809C-74DF24924623}" srcOrd="0" destOrd="0" parTransId="{846353B0-8955-2E41-BF85-3BF40D8F9C21}" sibTransId="{A646AE5A-CE08-234B-9708-F688B64E7E34}"/>
    <dgm:cxn modelId="{57025A70-70DD-4543-AEB6-33034B0CA6D2}" type="presOf" srcId="{395DC1BE-B9A3-2F43-A0A6-98C110107C95}" destId="{A5B9E204-29A3-774F-9269-689F812A256C}" srcOrd="0" destOrd="1" presId="urn:microsoft.com/office/officeart/2005/8/layout/list1"/>
    <dgm:cxn modelId="{D306E999-83EB-7343-9889-3275F2A5E004}" type="presOf" srcId="{477C90B4-8DE2-DA43-AFC0-2DD7645FECBC}" destId="{F9CB4EF9-68BF-F34C-9570-FB6EF21EE1CB}" srcOrd="0" destOrd="0" presId="urn:microsoft.com/office/officeart/2005/8/layout/list1"/>
    <dgm:cxn modelId="{CC0CFDA6-B539-A44A-8292-DA3D78CFDBF2}" srcId="{5B1FF174-81A6-AB47-A825-0DC8AC41E114}" destId="{477C90B4-8DE2-DA43-AFC0-2DD7645FECBC}" srcOrd="0" destOrd="0" parTransId="{712B3B95-707D-514E-98EB-6A776108CB5A}" sibTransId="{5713009A-7759-1548-B932-4E79D1D888B3}"/>
    <dgm:cxn modelId="{52E0D9B8-4AB3-CF4C-8AB1-5108BF8977CC}" type="presOf" srcId="{5B1FF174-81A6-AB47-A825-0DC8AC41E114}" destId="{EEB8879C-2C60-EF49-8F2B-90AD5D14C63D}" srcOrd="0" destOrd="0" presId="urn:microsoft.com/office/officeart/2005/8/layout/list1"/>
    <dgm:cxn modelId="{A36F7CCE-C1DD-844F-83F2-5B4DE3F46477}" srcId="{477C90B4-8DE2-DA43-AFC0-2DD7645FECBC}" destId="{395DC1BE-B9A3-2F43-A0A6-98C110107C95}" srcOrd="1" destOrd="0" parTransId="{54391E91-E71E-B345-B6AA-8CC7FBA6D7E5}" sibTransId="{A57EA043-B486-FD45-BC80-66CA8039C92D}"/>
    <dgm:cxn modelId="{9251C4F7-BBF9-524C-8E27-6E4A90C3FCA8}" type="presOf" srcId="{477C90B4-8DE2-DA43-AFC0-2DD7645FECBC}" destId="{EB35E9A4-E022-DC42-8954-EE26CFC9E904}" srcOrd="1" destOrd="0" presId="urn:microsoft.com/office/officeart/2005/8/layout/list1"/>
    <dgm:cxn modelId="{2F02F8FA-C701-7542-BEDF-B8AEF8D68D13}" type="presOf" srcId="{5664CBED-D365-D24D-809C-74DF24924623}" destId="{A5B9E204-29A3-774F-9269-689F812A256C}" srcOrd="0" destOrd="0" presId="urn:microsoft.com/office/officeart/2005/8/layout/list1"/>
    <dgm:cxn modelId="{34B20BC5-5CCB-0346-BA1C-761763EC6E08}" type="presParOf" srcId="{EEB8879C-2C60-EF49-8F2B-90AD5D14C63D}" destId="{F7A80A8A-A1A0-E341-BCE7-A78D40E013BF}" srcOrd="0" destOrd="0" presId="urn:microsoft.com/office/officeart/2005/8/layout/list1"/>
    <dgm:cxn modelId="{BDE238AB-B49D-FD40-835B-72D4098CAED3}" type="presParOf" srcId="{F7A80A8A-A1A0-E341-BCE7-A78D40E013BF}" destId="{F9CB4EF9-68BF-F34C-9570-FB6EF21EE1CB}" srcOrd="0" destOrd="0" presId="urn:microsoft.com/office/officeart/2005/8/layout/list1"/>
    <dgm:cxn modelId="{E2C075FC-B125-3642-81E0-0C0106B4496F}" type="presParOf" srcId="{F7A80A8A-A1A0-E341-BCE7-A78D40E013BF}" destId="{EB35E9A4-E022-DC42-8954-EE26CFC9E904}" srcOrd="1" destOrd="0" presId="urn:microsoft.com/office/officeart/2005/8/layout/list1"/>
    <dgm:cxn modelId="{22FBDAB0-FB79-5B41-A7FA-C86B586B1BDF}" type="presParOf" srcId="{EEB8879C-2C60-EF49-8F2B-90AD5D14C63D}" destId="{17650E77-ED61-D745-90C6-2911E1CD1991}" srcOrd="1" destOrd="0" presId="urn:microsoft.com/office/officeart/2005/8/layout/list1"/>
    <dgm:cxn modelId="{2FC57EDC-31A5-A845-AD0A-15881EDD95D4}" type="presParOf" srcId="{EEB8879C-2C60-EF49-8F2B-90AD5D14C63D}" destId="{A5B9E204-29A3-774F-9269-689F812A256C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B1FF174-81A6-AB47-A825-0DC8AC41E114}" type="doc">
      <dgm:prSet loTypeId="urn:microsoft.com/office/officeart/2005/8/layout/list1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5EA75F1-63EA-CB49-963E-86A93DB92999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/>
            <a:t>Box</a:t>
          </a:r>
          <a:r>
            <a:rPr lang="en-US" baseline="0" dirty="0"/>
            <a:t> Data Entered &amp; </a:t>
          </a:r>
          <a:r>
            <a:rPr lang="en-US" dirty="0"/>
            <a:t>Label</a:t>
          </a:r>
          <a:r>
            <a:rPr lang="en-US" baseline="0" dirty="0"/>
            <a:t> Generated</a:t>
          </a:r>
          <a:endParaRPr lang="en-US" dirty="0"/>
        </a:p>
      </dgm:t>
    </dgm:pt>
    <dgm:pt modelId="{853C206C-93B6-3946-8A73-A0C9D70EA32A}" type="parTrans" cxnId="{88EC4761-F2B3-4C47-BC4F-51B26F4F0F68}">
      <dgm:prSet/>
      <dgm:spPr/>
      <dgm:t>
        <a:bodyPr/>
        <a:lstStyle/>
        <a:p>
          <a:endParaRPr lang="en-US"/>
        </a:p>
      </dgm:t>
    </dgm:pt>
    <dgm:pt modelId="{B43205AB-1E0C-3E4F-9702-917554239466}" type="sibTrans" cxnId="{88EC4761-F2B3-4C47-BC4F-51B26F4F0F68}">
      <dgm:prSet/>
      <dgm:spPr/>
      <dgm:t>
        <a:bodyPr/>
        <a:lstStyle/>
        <a:p>
          <a:endParaRPr lang="en-US"/>
        </a:p>
      </dgm:t>
    </dgm:pt>
    <dgm:pt modelId="{E1B081BF-82CE-8D40-81BC-D0EE207E99B0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Each file/folder within a box is added to Versatile (Records</a:t>
          </a:r>
          <a:r>
            <a:rPr lang="en-US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 Management System)</a:t>
          </a:r>
        </a:p>
      </dgm:t>
    </dgm:pt>
    <dgm:pt modelId="{6B4B5A34-A1DF-F743-A277-C5D86F161A86}" type="parTrans" cxnId="{DFFEA622-26F1-FE42-BC37-78221B6897AB}">
      <dgm:prSet/>
      <dgm:spPr/>
      <dgm:t>
        <a:bodyPr/>
        <a:lstStyle/>
        <a:p>
          <a:endParaRPr lang="en-US"/>
        </a:p>
      </dgm:t>
    </dgm:pt>
    <dgm:pt modelId="{994B5CD3-BABC-5E45-B9C7-20A12BBCE69E}" type="sibTrans" cxnId="{DFFEA622-26F1-FE42-BC37-78221B6897AB}">
      <dgm:prSet/>
      <dgm:spPr/>
      <dgm:t>
        <a:bodyPr/>
        <a:lstStyle/>
        <a:p>
          <a:endParaRPr lang="en-US"/>
        </a:p>
      </dgm:t>
    </dgm:pt>
    <dgm:pt modelId="{3B0381B8-750D-F544-9B8D-6EAD13A54313}">
      <dgm:prSet phldrT="[Text]"/>
      <dgm:spPr/>
      <dgm:t>
        <a:bodyPr/>
        <a:lstStyle/>
        <a:p>
          <a:r>
            <a:rPr lang="en-US" dirty="0"/>
            <a:t>Label is generated for box</a:t>
          </a:r>
        </a:p>
      </dgm:t>
    </dgm:pt>
    <dgm:pt modelId="{DCFD36BD-583E-6E41-9F60-5C1A07088006}" type="parTrans" cxnId="{862FC8AC-20F4-9B40-B1A9-9C91B0D98A7F}">
      <dgm:prSet/>
      <dgm:spPr/>
      <dgm:t>
        <a:bodyPr/>
        <a:lstStyle/>
        <a:p>
          <a:endParaRPr lang="en-US"/>
        </a:p>
      </dgm:t>
    </dgm:pt>
    <dgm:pt modelId="{AE65A4FC-BCD1-D548-8DC5-8CB1353E23AC}" type="sibTrans" cxnId="{862FC8AC-20F4-9B40-B1A9-9C91B0D98A7F}">
      <dgm:prSet/>
      <dgm:spPr/>
      <dgm:t>
        <a:bodyPr/>
        <a:lstStyle/>
        <a:p>
          <a:endParaRPr lang="en-US"/>
        </a:p>
      </dgm:t>
    </dgm:pt>
    <dgm:pt modelId="{EEB8879C-2C60-EF49-8F2B-90AD5D14C63D}" type="pres">
      <dgm:prSet presAssocID="{5B1FF174-81A6-AB47-A825-0DC8AC41E114}" presName="linear" presStyleCnt="0">
        <dgm:presLayoutVars>
          <dgm:dir/>
          <dgm:animLvl val="lvl"/>
          <dgm:resizeHandles val="exact"/>
        </dgm:presLayoutVars>
      </dgm:prSet>
      <dgm:spPr/>
    </dgm:pt>
    <dgm:pt modelId="{97B506A0-4746-484C-B27F-8B6CA6A262ED}" type="pres">
      <dgm:prSet presAssocID="{45EA75F1-63EA-CB49-963E-86A93DB92999}" presName="parentLin" presStyleCnt="0"/>
      <dgm:spPr/>
    </dgm:pt>
    <dgm:pt modelId="{86FF6F88-3792-AB4A-8C27-4BC6251F36B0}" type="pres">
      <dgm:prSet presAssocID="{45EA75F1-63EA-CB49-963E-86A93DB92999}" presName="parentLeftMargin" presStyleLbl="node1" presStyleIdx="0" presStyleCnt="1"/>
      <dgm:spPr/>
    </dgm:pt>
    <dgm:pt modelId="{961159B7-BFF9-E14F-B6C3-D2EF983861F6}" type="pres">
      <dgm:prSet presAssocID="{45EA75F1-63EA-CB49-963E-86A93DB92999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B582C507-665E-B649-A98E-49AA08F62201}" type="pres">
      <dgm:prSet presAssocID="{45EA75F1-63EA-CB49-963E-86A93DB92999}" presName="negativeSpace" presStyleCnt="0"/>
      <dgm:spPr/>
    </dgm:pt>
    <dgm:pt modelId="{F42BCDA3-4E24-9D47-8AE5-363B2D91EABB}" type="pres">
      <dgm:prSet presAssocID="{45EA75F1-63EA-CB49-963E-86A93DB92999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BB008912-D646-3940-830D-4ABEEAC5A04D}" type="presOf" srcId="{45EA75F1-63EA-CB49-963E-86A93DB92999}" destId="{86FF6F88-3792-AB4A-8C27-4BC6251F36B0}" srcOrd="0" destOrd="0" presId="urn:microsoft.com/office/officeart/2005/8/layout/list1"/>
    <dgm:cxn modelId="{DFFEA622-26F1-FE42-BC37-78221B6897AB}" srcId="{45EA75F1-63EA-CB49-963E-86A93DB92999}" destId="{E1B081BF-82CE-8D40-81BC-D0EE207E99B0}" srcOrd="0" destOrd="0" parTransId="{6B4B5A34-A1DF-F743-A277-C5D86F161A86}" sibTransId="{994B5CD3-BABC-5E45-B9C7-20A12BBCE69E}"/>
    <dgm:cxn modelId="{C5509C43-CE82-4D45-84AE-A52C01B6FB96}" type="presOf" srcId="{3B0381B8-750D-F544-9B8D-6EAD13A54313}" destId="{F42BCDA3-4E24-9D47-8AE5-363B2D91EABB}" srcOrd="0" destOrd="1" presId="urn:microsoft.com/office/officeart/2005/8/layout/list1"/>
    <dgm:cxn modelId="{00A6534E-AA64-9242-90F3-9D0CB0FE73A9}" type="presOf" srcId="{45EA75F1-63EA-CB49-963E-86A93DB92999}" destId="{961159B7-BFF9-E14F-B6C3-D2EF983861F6}" srcOrd="1" destOrd="0" presId="urn:microsoft.com/office/officeart/2005/8/layout/list1"/>
    <dgm:cxn modelId="{88EC4761-F2B3-4C47-BC4F-51B26F4F0F68}" srcId="{5B1FF174-81A6-AB47-A825-0DC8AC41E114}" destId="{45EA75F1-63EA-CB49-963E-86A93DB92999}" srcOrd="0" destOrd="0" parTransId="{853C206C-93B6-3946-8A73-A0C9D70EA32A}" sibTransId="{B43205AB-1E0C-3E4F-9702-917554239466}"/>
    <dgm:cxn modelId="{A109658D-1D9F-644E-BA01-100BA4FCE56D}" type="presOf" srcId="{E1B081BF-82CE-8D40-81BC-D0EE207E99B0}" destId="{F42BCDA3-4E24-9D47-8AE5-363B2D91EABB}" srcOrd="0" destOrd="0" presId="urn:microsoft.com/office/officeart/2005/8/layout/list1"/>
    <dgm:cxn modelId="{862FC8AC-20F4-9B40-B1A9-9C91B0D98A7F}" srcId="{45EA75F1-63EA-CB49-963E-86A93DB92999}" destId="{3B0381B8-750D-F544-9B8D-6EAD13A54313}" srcOrd="1" destOrd="0" parTransId="{DCFD36BD-583E-6E41-9F60-5C1A07088006}" sibTransId="{AE65A4FC-BCD1-D548-8DC5-8CB1353E23AC}"/>
    <dgm:cxn modelId="{52E0D9B8-4AB3-CF4C-8AB1-5108BF8977CC}" type="presOf" srcId="{5B1FF174-81A6-AB47-A825-0DC8AC41E114}" destId="{EEB8879C-2C60-EF49-8F2B-90AD5D14C63D}" srcOrd="0" destOrd="0" presId="urn:microsoft.com/office/officeart/2005/8/layout/list1"/>
    <dgm:cxn modelId="{F7F7B640-1C64-154A-AD3A-23BC01F5D670}" type="presParOf" srcId="{EEB8879C-2C60-EF49-8F2B-90AD5D14C63D}" destId="{97B506A0-4746-484C-B27F-8B6CA6A262ED}" srcOrd="0" destOrd="0" presId="urn:microsoft.com/office/officeart/2005/8/layout/list1"/>
    <dgm:cxn modelId="{08EFF873-4B34-FE41-8EC8-43C67D72A59B}" type="presParOf" srcId="{97B506A0-4746-484C-B27F-8B6CA6A262ED}" destId="{86FF6F88-3792-AB4A-8C27-4BC6251F36B0}" srcOrd="0" destOrd="0" presId="urn:microsoft.com/office/officeart/2005/8/layout/list1"/>
    <dgm:cxn modelId="{68120A57-8553-D040-8A99-8C6D288D26D6}" type="presParOf" srcId="{97B506A0-4746-484C-B27F-8B6CA6A262ED}" destId="{961159B7-BFF9-E14F-B6C3-D2EF983861F6}" srcOrd="1" destOrd="0" presId="urn:microsoft.com/office/officeart/2005/8/layout/list1"/>
    <dgm:cxn modelId="{E6CB7F83-2D81-8A4E-B016-A6CF1D9344B4}" type="presParOf" srcId="{EEB8879C-2C60-EF49-8F2B-90AD5D14C63D}" destId="{B582C507-665E-B649-A98E-49AA08F62201}" srcOrd="1" destOrd="0" presId="urn:microsoft.com/office/officeart/2005/8/layout/list1"/>
    <dgm:cxn modelId="{26988FD3-4FD7-3747-9730-55C61F6E7903}" type="presParOf" srcId="{EEB8879C-2C60-EF49-8F2B-90AD5D14C63D}" destId="{F42BCDA3-4E24-9D47-8AE5-363B2D91EABB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E708D79-FD73-4B44-A8BF-B4C689E30D4B}" type="doc">
      <dgm:prSet loTypeId="urn:microsoft.com/office/officeart/2005/8/layout/vList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EF06A4-652E-8745-8770-46571C50EB47}">
      <dgm:prSet phldrT="[Text]"/>
      <dgm:spPr/>
      <dgm:t>
        <a:bodyPr/>
        <a:lstStyle/>
        <a:p>
          <a:r>
            <a:rPr lang="en-US" dirty="0"/>
            <a:t>Discard</a:t>
          </a:r>
          <a:r>
            <a:rPr lang="en-US" baseline="0" dirty="0"/>
            <a:t> Metal Objects</a:t>
          </a:r>
          <a:endParaRPr lang="en-US" dirty="0"/>
        </a:p>
      </dgm:t>
    </dgm:pt>
    <dgm:pt modelId="{69D74EB3-ADFE-1B4D-9C19-8470595DF719}" type="parTrans" cxnId="{0E393D8C-D68D-E145-B2AC-9DBE1EFC3EBC}">
      <dgm:prSet/>
      <dgm:spPr/>
      <dgm:t>
        <a:bodyPr/>
        <a:lstStyle/>
        <a:p>
          <a:endParaRPr lang="en-US"/>
        </a:p>
      </dgm:t>
    </dgm:pt>
    <dgm:pt modelId="{446098DC-4CD7-294B-A6D9-F0619FE0E0B0}" type="sibTrans" cxnId="{0E393D8C-D68D-E145-B2AC-9DBE1EFC3EBC}">
      <dgm:prSet/>
      <dgm:spPr/>
      <dgm:t>
        <a:bodyPr/>
        <a:lstStyle/>
        <a:p>
          <a:endParaRPr lang="en-US"/>
        </a:p>
      </dgm:t>
    </dgm:pt>
    <dgm:pt modelId="{4D6E5ACA-6E7C-3442-A4EC-2A8BFE9C0B49}">
      <dgm:prSet/>
      <dgm:spPr/>
      <dgm:t>
        <a:bodyPr/>
        <a:lstStyle/>
        <a:p>
          <a:pPr rtl="0"/>
          <a:r>
            <a:rPr lang="en-US" dirty="0"/>
            <a:t>Paper Clips, Staples, Pins, etc.</a:t>
          </a:r>
        </a:p>
      </dgm:t>
    </dgm:pt>
    <dgm:pt modelId="{2FDCBEB0-54DC-B74D-BE4F-2F80BDF167F9}" type="parTrans" cxnId="{AB9D96F1-F332-6B42-8215-9BED2E81DAD2}">
      <dgm:prSet/>
      <dgm:spPr/>
      <dgm:t>
        <a:bodyPr/>
        <a:lstStyle/>
        <a:p>
          <a:endParaRPr lang="en-US"/>
        </a:p>
      </dgm:t>
    </dgm:pt>
    <dgm:pt modelId="{E453E2E5-C212-4C4E-ABA8-C725CCC3DD7E}" type="sibTrans" cxnId="{AB9D96F1-F332-6B42-8215-9BED2E81DAD2}">
      <dgm:prSet/>
      <dgm:spPr/>
      <dgm:t>
        <a:bodyPr/>
        <a:lstStyle/>
        <a:p>
          <a:endParaRPr lang="en-US"/>
        </a:p>
      </dgm:t>
    </dgm:pt>
    <dgm:pt modelId="{5E1F08AA-BBA1-5B48-BF90-83053F828FB8}">
      <dgm:prSet/>
      <dgm:spPr/>
      <dgm:t>
        <a:bodyPr/>
        <a:lstStyle/>
        <a:p>
          <a:pPr rtl="0"/>
          <a:r>
            <a:rPr lang="en-US" dirty="0"/>
            <a:t>Handle Atypical Paper</a:t>
          </a:r>
        </a:p>
      </dgm:t>
    </dgm:pt>
    <dgm:pt modelId="{9F3547B0-E52B-874D-AFD5-0888A8DF7EEF}" type="parTrans" cxnId="{CFB3991E-9DC4-7D41-A8DB-F7EBF92FAA8B}">
      <dgm:prSet/>
      <dgm:spPr/>
      <dgm:t>
        <a:bodyPr/>
        <a:lstStyle/>
        <a:p>
          <a:endParaRPr lang="en-US"/>
        </a:p>
      </dgm:t>
    </dgm:pt>
    <dgm:pt modelId="{D05FE790-8F0A-A94A-9C34-32B6396975A0}" type="sibTrans" cxnId="{CFB3991E-9DC4-7D41-A8DB-F7EBF92FAA8B}">
      <dgm:prSet/>
      <dgm:spPr/>
      <dgm:t>
        <a:bodyPr/>
        <a:lstStyle/>
        <a:p>
          <a:endParaRPr lang="en-US"/>
        </a:p>
      </dgm:t>
    </dgm:pt>
    <dgm:pt modelId="{E6627106-CC7F-BC49-B8D9-39385B5CC4DB}">
      <dgm:prSet/>
      <dgm:spPr/>
      <dgm:t>
        <a:bodyPr/>
        <a:lstStyle/>
        <a:p>
          <a:pPr rtl="0"/>
          <a:r>
            <a:rPr lang="en-US" dirty="0"/>
            <a:t>Reposition nonstandard sized paper within the stack to facilitate feeding into scanner</a:t>
          </a:r>
        </a:p>
      </dgm:t>
    </dgm:pt>
    <dgm:pt modelId="{5C9E83BA-347A-EA4E-B287-08513D1F1B00}" type="parTrans" cxnId="{22EEFBE7-FE76-0145-AA75-5783479C6872}">
      <dgm:prSet/>
      <dgm:spPr/>
      <dgm:t>
        <a:bodyPr/>
        <a:lstStyle/>
        <a:p>
          <a:endParaRPr lang="en-US"/>
        </a:p>
      </dgm:t>
    </dgm:pt>
    <dgm:pt modelId="{E8DDDB6F-4AC1-2F45-AF40-ED58DF7DA762}" type="sibTrans" cxnId="{22EEFBE7-FE76-0145-AA75-5783479C6872}">
      <dgm:prSet/>
      <dgm:spPr/>
      <dgm:t>
        <a:bodyPr/>
        <a:lstStyle/>
        <a:p>
          <a:endParaRPr lang="en-US"/>
        </a:p>
      </dgm:t>
    </dgm:pt>
    <dgm:pt modelId="{9052195A-9682-D143-9FAF-26FA78B90123}">
      <dgm:prSet/>
      <dgm:spPr/>
      <dgm:t>
        <a:bodyPr/>
        <a:lstStyle/>
        <a:p>
          <a:r>
            <a:rPr lang="en-US" dirty="0"/>
            <a:t>Expose All Content</a:t>
          </a:r>
        </a:p>
      </dgm:t>
    </dgm:pt>
    <dgm:pt modelId="{4C4A120A-580C-9947-904C-F2A484098505}" type="parTrans" cxnId="{4444BA85-EE48-EA4B-80CC-F1F13FEF5E51}">
      <dgm:prSet/>
      <dgm:spPr/>
      <dgm:t>
        <a:bodyPr/>
        <a:lstStyle/>
        <a:p>
          <a:endParaRPr lang="en-US"/>
        </a:p>
      </dgm:t>
    </dgm:pt>
    <dgm:pt modelId="{3344D51E-8804-EE41-8893-53B3E3090565}" type="sibTrans" cxnId="{4444BA85-EE48-EA4B-80CC-F1F13FEF5E51}">
      <dgm:prSet/>
      <dgm:spPr/>
      <dgm:t>
        <a:bodyPr/>
        <a:lstStyle/>
        <a:p>
          <a:endParaRPr lang="en-US"/>
        </a:p>
      </dgm:t>
    </dgm:pt>
    <dgm:pt modelId="{E614510F-8391-E34E-AF00-706A28673657}">
      <dgm:prSet/>
      <dgm:spPr/>
      <dgm:t>
        <a:bodyPr/>
        <a:lstStyle/>
        <a:p>
          <a:r>
            <a:rPr lang="en-US" dirty="0"/>
            <a:t>Separate content that may obscure useful information on the page it is attached to (e.g. large photographs taped to an application)</a:t>
          </a:r>
        </a:p>
      </dgm:t>
    </dgm:pt>
    <dgm:pt modelId="{85AD6B1A-F69F-F648-820C-FD85D4D01837}" type="parTrans" cxnId="{0AD9775D-7D9C-0B48-B26C-06422D566418}">
      <dgm:prSet/>
      <dgm:spPr/>
      <dgm:t>
        <a:bodyPr/>
        <a:lstStyle/>
        <a:p>
          <a:endParaRPr lang="en-US"/>
        </a:p>
      </dgm:t>
    </dgm:pt>
    <dgm:pt modelId="{C5439735-D2B4-9F4A-9C76-A765C48739D7}" type="sibTrans" cxnId="{0AD9775D-7D9C-0B48-B26C-06422D566418}">
      <dgm:prSet/>
      <dgm:spPr/>
      <dgm:t>
        <a:bodyPr/>
        <a:lstStyle/>
        <a:p>
          <a:endParaRPr lang="en-US"/>
        </a:p>
      </dgm:t>
    </dgm:pt>
    <dgm:pt modelId="{84DE3434-4107-9346-AB29-38B5007DB4C9}">
      <dgm:prSet/>
      <dgm:spPr/>
      <dgm:t>
        <a:bodyPr/>
        <a:lstStyle/>
        <a:p>
          <a:r>
            <a:rPr lang="en-US" dirty="0"/>
            <a:t>Insert Coversheets</a:t>
          </a:r>
        </a:p>
      </dgm:t>
    </dgm:pt>
    <dgm:pt modelId="{65C187AE-E8D3-C54A-ABB9-825D8D5EBDB1}" type="parTrans" cxnId="{7B007DF4-73D4-8E43-A34F-F0A4891ED088}">
      <dgm:prSet/>
      <dgm:spPr/>
      <dgm:t>
        <a:bodyPr/>
        <a:lstStyle/>
        <a:p>
          <a:endParaRPr lang="en-US"/>
        </a:p>
      </dgm:t>
    </dgm:pt>
    <dgm:pt modelId="{DDB994C8-4B82-984A-84F2-20C8D826D52C}" type="sibTrans" cxnId="{7B007DF4-73D4-8E43-A34F-F0A4891ED088}">
      <dgm:prSet/>
      <dgm:spPr/>
      <dgm:t>
        <a:bodyPr/>
        <a:lstStyle/>
        <a:p>
          <a:endParaRPr lang="en-US"/>
        </a:p>
      </dgm:t>
    </dgm:pt>
    <dgm:pt modelId="{06CE046C-F6BB-134E-9990-F70471E932A4}">
      <dgm:prSet/>
      <dgm:spPr/>
      <dgm:t>
        <a:bodyPr/>
        <a:lstStyle/>
        <a:p>
          <a:r>
            <a:rPr lang="en-US" dirty="0"/>
            <a:t>Insert coversheet at beginning of document (Folder)</a:t>
          </a:r>
        </a:p>
      </dgm:t>
    </dgm:pt>
    <dgm:pt modelId="{6AC4F19F-9880-0A4A-98B2-5B5CEAFEE856}" type="parTrans" cxnId="{8262BAB7-2955-D942-B41D-A580E2DF18AB}">
      <dgm:prSet/>
      <dgm:spPr/>
      <dgm:t>
        <a:bodyPr/>
        <a:lstStyle/>
        <a:p>
          <a:endParaRPr lang="en-US"/>
        </a:p>
      </dgm:t>
    </dgm:pt>
    <dgm:pt modelId="{F86AE9F0-A6A4-4D4F-AFF2-8F03F60D6335}" type="sibTrans" cxnId="{8262BAB7-2955-D942-B41D-A580E2DF18AB}">
      <dgm:prSet/>
      <dgm:spPr/>
      <dgm:t>
        <a:bodyPr/>
        <a:lstStyle/>
        <a:p>
          <a:endParaRPr lang="en-US"/>
        </a:p>
      </dgm:t>
    </dgm:pt>
    <dgm:pt modelId="{3623E2AA-DB79-FC4B-9645-E7895893D46A}" type="pres">
      <dgm:prSet presAssocID="{BE708D79-FD73-4B44-A8BF-B4C689E30D4B}" presName="Name0" presStyleCnt="0">
        <dgm:presLayoutVars>
          <dgm:dir/>
          <dgm:animLvl val="lvl"/>
          <dgm:resizeHandles val="exact"/>
        </dgm:presLayoutVars>
      </dgm:prSet>
      <dgm:spPr/>
    </dgm:pt>
    <dgm:pt modelId="{7248D6A6-F5BE-4546-ABB2-ED6F3B89116D}" type="pres">
      <dgm:prSet presAssocID="{63EF06A4-652E-8745-8770-46571C50EB47}" presName="linNode" presStyleCnt="0"/>
      <dgm:spPr/>
    </dgm:pt>
    <dgm:pt modelId="{CB2CD7D9-5F67-5D4C-8BB1-0175A346F59D}" type="pres">
      <dgm:prSet presAssocID="{63EF06A4-652E-8745-8770-46571C50EB47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3F62EE73-F2EA-6342-813B-5247D99CBA12}" type="pres">
      <dgm:prSet presAssocID="{63EF06A4-652E-8745-8770-46571C50EB47}" presName="descendantText" presStyleLbl="alignAccFollowNode1" presStyleIdx="0" presStyleCnt="4">
        <dgm:presLayoutVars>
          <dgm:bulletEnabled val="1"/>
        </dgm:presLayoutVars>
      </dgm:prSet>
      <dgm:spPr/>
    </dgm:pt>
    <dgm:pt modelId="{B2F20751-B947-4049-BEB3-CB14BA5AAE77}" type="pres">
      <dgm:prSet presAssocID="{446098DC-4CD7-294B-A6D9-F0619FE0E0B0}" presName="sp" presStyleCnt="0"/>
      <dgm:spPr/>
    </dgm:pt>
    <dgm:pt modelId="{40FAFDB5-BA1D-4743-B896-26A85B6F82A2}" type="pres">
      <dgm:prSet presAssocID="{5E1F08AA-BBA1-5B48-BF90-83053F828FB8}" presName="linNode" presStyleCnt="0"/>
      <dgm:spPr/>
    </dgm:pt>
    <dgm:pt modelId="{65B92895-0A08-1C4A-BEC8-DFF7742306A3}" type="pres">
      <dgm:prSet presAssocID="{5E1F08AA-BBA1-5B48-BF90-83053F828FB8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D3AE997E-37BB-9F42-8A8E-39D8BFF2ACF1}" type="pres">
      <dgm:prSet presAssocID="{5E1F08AA-BBA1-5B48-BF90-83053F828FB8}" presName="descendantText" presStyleLbl="alignAccFollowNode1" presStyleIdx="1" presStyleCnt="4">
        <dgm:presLayoutVars>
          <dgm:bulletEnabled val="1"/>
        </dgm:presLayoutVars>
      </dgm:prSet>
      <dgm:spPr/>
    </dgm:pt>
    <dgm:pt modelId="{23D3AF94-D361-D248-95EB-3D9D8D13BD34}" type="pres">
      <dgm:prSet presAssocID="{D05FE790-8F0A-A94A-9C34-32B6396975A0}" presName="sp" presStyleCnt="0"/>
      <dgm:spPr/>
    </dgm:pt>
    <dgm:pt modelId="{4460D836-33F0-A54F-8FDF-893B869DAB82}" type="pres">
      <dgm:prSet presAssocID="{9052195A-9682-D143-9FAF-26FA78B90123}" presName="linNode" presStyleCnt="0"/>
      <dgm:spPr/>
    </dgm:pt>
    <dgm:pt modelId="{483D34AB-CA24-F34A-8262-1A891C1CCA78}" type="pres">
      <dgm:prSet presAssocID="{9052195A-9682-D143-9FAF-26FA78B90123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CE0C7679-2C08-A343-AAC1-9755DDFC72D8}" type="pres">
      <dgm:prSet presAssocID="{9052195A-9682-D143-9FAF-26FA78B90123}" presName="descendantText" presStyleLbl="alignAccFollowNode1" presStyleIdx="2" presStyleCnt="4">
        <dgm:presLayoutVars>
          <dgm:bulletEnabled val="1"/>
        </dgm:presLayoutVars>
      </dgm:prSet>
      <dgm:spPr/>
    </dgm:pt>
    <dgm:pt modelId="{4957917E-D9C3-E04D-8FDA-343D93E758AA}" type="pres">
      <dgm:prSet presAssocID="{3344D51E-8804-EE41-8893-53B3E3090565}" presName="sp" presStyleCnt="0"/>
      <dgm:spPr/>
    </dgm:pt>
    <dgm:pt modelId="{1D4603A6-07B3-204D-8D47-0230F2DD60E7}" type="pres">
      <dgm:prSet presAssocID="{84DE3434-4107-9346-AB29-38B5007DB4C9}" presName="linNode" presStyleCnt="0"/>
      <dgm:spPr/>
    </dgm:pt>
    <dgm:pt modelId="{ACB9A886-E3A4-554C-8412-FD798782C039}" type="pres">
      <dgm:prSet presAssocID="{84DE3434-4107-9346-AB29-38B5007DB4C9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8F510073-9F22-E143-AF09-C21D68CE6B4C}" type="pres">
      <dgm:prSet presAssocID="{84DE3434-4107-9346-AB29-38B5007DB4C9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CFB3991E-9DC4-7D41-A8DB-F7EBF92FAA8B}" srcId="{BE708D79-FD73-4B44-A8BF-B4C689E30D4B}" destId="{5E1F08AA-BBA1-5B48-BF90-83053F828FB8}" srcOrd="1" destOrd="0" parTransId="{9F3547B0-E52B-874D-AFD5-0888A8DF7EEF}" sibTransId="{D05FE790-8F0A-A94A-9C34-32B6396975A0}"/>
    <dgm:cxn modelId="{69F1452D-6581-9443-BB8C-8BF9CABB0D99}" type="presOf" srcId="{84DE3434-4107-9346-AB29-38B5007DB4C9}" destId="{ACB9A886-E3A4-554C-8412-FD798782C039}" srcOrd="0" destOrd="0" presId="urn:microsoft.com/office/officeart/2005/8/layout/vList5"/>
    <dgm:cxn modelId="{EFEA0838-CB3E-634F-BFCE-4AEBD4ABC480}" type="presOf" srcId="{4D6E5ACA-6E7C-3442-A4EC-2A8BFE9C0B49}" destId="{3F62EE73-F2EA-6342-813B-5247D99CBA12}" srcOrd="0" destOrd="0" presId="urn:microsoft.com/office/officeart/2005/8/layout/vList5"/>
    <dgm:cxn modelId="{ECFB2950-8B51-274D-9C19-906DBBAD0719}" type="presOf" srcId="{E6627106-CC7F-BC49-B8D9-39385B5CC4DB}" destId="{D3AE997E-37BB-9F42-8A8E-39D8BFF2ACF1}" srcOrd="0" destOrd="0" presId="urn:microsoft.com/office/officeart/2005/8/layout/vList5"/>
    <dgm:cxn modelId="{0AD9775D-7D9C-0B48-B26C-06422D566418}" srcId="{9052195A-9682-D143-9FAF-26FA78B90123}" destId="{E614510F-8391-E34E-AF00-706A28673657}" srcOrd="0" destOrd="0" parTransId="{85AD6B1A-F69F-F648-820C-FD85D4D01837}" sibTransId="{C5439735-D2B4-9F4A-9C76-A765C48739D7}"/>
    <dgm:cxn modelId="{4444BA85-EE48-EA4B-80CC-F1F13FEF5E51}" srcId="{BE708D79-FD73-4B44-A8BF-B4C689E30D4B}" destId="{9052195A-9682-D143-9FAF-26FA78B90123}" srcOrd="2" destOrd="0" parTransId="{4C4A120A-580C-9947-904C-F2A484098505}" sibTransId="{3344D51E-8804-EE41-8893-53B3E3090565}"/>
    <dgm:cxn modelId="{C34DCA86-E5FF-694C-8C78-E8E722FDFEF3}" type="presOf" srcId="{5E1F08AA-BBA1-5B48-BF90-83053F828FB8}" destId="{65B92895-0A08-1C4A-BEC8-DFF7742306A3}" srcOrd="0" destOrd="0" presId="urn:microsoft.com/office/officeart/2005/8/layout/vList5"/>
    <dgm:cxn modelId="{C5228D8A-0422-ED4B-8DA5-C46C4527538B}" type="presOf" srcId="{9052195A-9682-D143-9FAF-26FA78B90123}" destId="{483D34AB-CA24-F34A-8262-1A891C1CCA78}" srcOrd="0" destOrd="0" presId="urn:microsoft.com/office/officeart/2005/8/layout/vList5"/>
    <dgm:cxn modelId="{0E393D8C-D68D-E145-B2AC-9DBE1EFC3EBC}" srcId="{BE708D79-FD73-4B44-A8BF-B4C689E30D4B}" destId="{63EF06A4-652E-8745-8770-46571C50EB47}" srcOrd="0" destOrd="0" parTransId="{69D74EB3-ADFE-1B4D-9C19-8470595DF719}" sibTransId="{446098DC-4CD7-294B-A6D9-F0619FE0E0B0}"/>
    <dgm:cxn modelId="{8262BAB7-2955-D942-B41D-A580E2DF18AB}" srcId="{84DE3434-4107-9346-AB29-38B5007DB4C9}" destId="{06CE046C-F6BB-134E-9990-F70471E932A4}" srcOrd="0" destOrd="0" parTransId="{6AC4F19F-9880-0A4A-98B2-5B5CEAFEE856}" sibTransId="{F86AE9F0-A6A4-4D4F-AFF2-8F03F60D6335}"/>
    <dgm:cxn modelId="{383D8CDE-8BC9-0241-9C8D-F8F2E4B2DC4F}" type="presOf" srcId="{E614510F-8391-E34E-AF00-706A28673657}" destId="{CE0C7679-2C08-A343-AAC1-9755DDFC72D8}" srcOrd="0" destOrd="0" presId="urn:microsoft.com/office/officeart/2005/8/layout/vList5"/>
    <dgm:cxn modelId="{49FEACE4-1B72-794F-A10A-AF6AD1546F29}" type="presOf" srcId="{06CE046C-F6BB-134E-9990-F70471E932A4}" destId="{8F510073-9F22-E143-AF09-C21D68CE6B4C}" srcOrd="0" destOrd="0" presId="urn:microsoft.com/office/officeart/2005/8/layout/vList5"/>
    <dgm:cxn modelId="{E021F7E7-AA51-0B40-803F-896E4034C6A0}" type="presOf" srcId="{63EF06A4-652E-8745-8770-46571C50EB47}" destId="{CB2CD7D9-5F67-5D4C-8BB1-0175A346F59D}" srcOrd="0" destOrd="0" presId="urn:microsoft.com/office/officeart/2005/8/layout/vList5"/>
    <dgm:cxn modelId="{22EEFBE7-FE76-0145-AA75-5783479C6872}" srcId="{5E1F08AA-BBA1-5B48-BF90-83053F828FB8}" destId="{E6627106-CC7F-BC49-B8D9-39385B5CC4DB}" srcOrd="0" destOrd="0" parTransId="{5C9E83BA-347A-EA4E-B287-08513D1F1B00}" sibTransId="{E8DDDB6F-4AC1-2F45-AF40-ED58DF7DA762}"/>
    <dgm:cxn modelId="{AB9D96F1-F332-6B42-8215-9BED2E81DAD2}" srcId="{63EF06A4-652E-8745-8770-46571C50EB47}" destId="{4D6E5ACA-6E7C-3442-A4EC-2A8BFE9C0B49}" srcOrd="0" destOrd="0" parTransId="{2FDCBEB0-54DC-B74D-BE4F-2F80BDF167F9}" sibTransId="{E453E2E5-C212-4C4E-ABA8-C725CCC3DD7E}"/>
    <dgm:cxn modelId="{7B007DF4-73D4-8E43-A34F-F0A4891ED088}" srcId="{BE708D79-FD73-4B44-A8BF-B4C689E30D4B}" destId="{84DE3434-4107-9346-AB29-38B5007DB4C9}" srcOrd="3" destOrd="0" parTransId="{65C187AE-E8D3-C54A-ABB9-825D8D5EBDB1}" sibTransId="{DDB994C8-4B82-984A-84F2-20C8D826D52C}"/>
    <dgm:cxn modelId="{2876B6F6-1EF5-254E-98ED-C28C0A263B45}" type="presOf" srcId="{BE708D79-FD73-4B44-A8BF-B4C689E30D4B}" destId="{3623E2AA-DB79-FC4B-9645-E7895893D46A}" srcOrd="0" destOrd="0" presId="urn:microsoft.com/office/officeart/2005/8/layout/vList5"/>
    <dgm:cxn modelId="{063AB176-1C66-3D4C-8F26-AE72D4748A02}" type="presParOf" srcId="{3623E2AA-DB79-FC4B-9645-E7895893D46A}" destId="{7248D6A6-F5BE-4546-ABB2-ED6F3B89116D}" srcOrd="0" destOrd="0" presId="urn:microsoft.com/office/officeart/2005/8/layout/vList5"/>
    <dgm:cxn modelId="{A0975F0C-F2CB-C24E-BFDB-E1FED327E29C}" type="presParOf" srcId="{7248D6A6-F5BE-4546-ABB2-ED6F3B89116D}" destId="{CB2CD7D9-5F67-5D4C-8BB1-0175A346F59D}" srcOrd="0" destOrd="0" presId="urn:microsoft.com/office/officeart/2005/8/layout/vList5"/>
    <dgm:cxn modelId="{F410DB53-D62B-AF42-BA87-C3233A4456A2}" type="presParOf" srcId="{7248D6A6-F5BE-4546-ABB2-ED6F3B89116D}" destId="{3F62EE73-F2EA-6342-813B-5247D99CBA12}" srcOrd="1" destOrd="0" presId="urn:microsoft.com/office/officeart/2005/8/layout/vList5"/>
    <dgm:cxn modelId="{829BBACF-BB76-2C43-81BF-76FA9796AB0D}" type="presParOf" srcId="{3623E2AA-DB79-FC4B-9645-E7895893D46A}" destId="{B2F20751-B947-4049-BEB3-CB14BA5AAE77}" srcOrd="1" destOrd="0" presId="urn:microsoft.com/office/officeart/2005/8/layout/vList5"/>
    <dgm:cxn modelId="{3D11E828-F1E4-4944-AB60-C2E3BDDECF1F}" type="presParOf" srcId="{3623E2AA-DB79-FC4B-9645-E7895893D46A}" destId="{40FAFDB5-BA1D-4743-B896-26A85B6F82A2}" srcOrd="2" destOrd="0" presId="urn:microsoft.com/office/officeart/2005/8/layout/vList5"/>
    <dgm:cxn modelId="{13D94BB5-050D-B849-8713-18A8C404AF67}" type="presParOf" srcId="{40FAFDB5-BA1D-4743-B896-26A85B6F82A2}" destId="{65B92895-0A08-1C4A-BEC8-DFF7742306A3}" srcOrd="0" destOrd="0" presId="urn:microsoft.com/office/officeart/2005/8/layout/vList5"/>
    <dgm:cxn modelId="{49E31857-3BBD-F04C-AC38-76A5746F47DD}" type="presParOf" srcId="{40FAFDB5-BA1D-4743-B896-26A85B6F82A2}" destId="{D3AE997E-37BB-9F42-8A8E-39D8BFF2ACF1}" srcOrd="1" destOrd="0" presId="urn:microsoft.com/office/officeart/2005/8/layout/vList5"/>
    <dgm:cxn modelId="{1E3A102F-A94B-7741-AB5A-106A9D59819C}" type="presParOf" srcId="{3623E2AA-DB79-FC4B-9645-E7895893D46A}" destId="{23D3AF94-D361-D248-95EB-3D9D8D13BD34}" srcOrd="3" destOrd="0" presId="urn:microsoft.com/office/officeart/2005/8/layout/vList5"/>
    <dgm:cxn modelId="{E192EC44-81CE-8E41-A26E-AE139F091C6F}" type="presParOf" srcId="{3623E2AA-DB79-FC4B-9645-E7895893D46A}" destId="{4460D836-33F0-A54F-8FDF-893B869DAB82}" srcOrd="4" destOrd="0" presId="urn:microsoft.com/office/officeart/2005/8/layout/vList5"/>
    <dgm:cxn modelId="{071CA9D5-BA4D-F445-BAB9-D3E26D997C63}" type="presParOf" srcId="{4460D836-33F0-A54F-8FDF-893B869DAB82}" destId="{483D34AB-CA24-F34A-8262-1A891C1CCA78}" srcOrd="0" destOrd="0" presId="urn:microsoft.com/office/officeart/2005/8/layout/vList5"/>
    <dgm:cxn modelId="{DFF9A9F6-768E-6F4B-9AAC-66D5E9720D82}" type="presParOf" srcId="{4460D836-33F0-A54F-8FDF-893B869DAB82}" destId="{CE0C7679-2C08-A343-AAC1-9755DDFC72D8}" srcOrd="1" destOrd="0" presId="urn:microsoft.com/office/officeart/2005/8/layout/vList5"/>
    <dgm:cxn modelId="{B267EB2D-49F1-8D41-9409-2C862C23940D}" type="presParOf" srcId="{3623E2AA-DB79-FC4B-9645-E7895893D46A}" destId="{4957917E-D9C3-E04D-8FDA-343D93E758AA}" srcOrd="5" destOrd="0" presId="urn:microsoft.com/office/officeart/2005/8/layout/vList5"/>
    <dgm:cxn modelId="{355AAA70-1189-D945-BA3D-04C3C1BB080D}" type="presParOf" srcId="{3623E2AA-DB79-FC4B-9645-E7895893D46A}" destId="{1D4603A6-07B3-204D-8D47-0230F2DD60E7}" srcOrd="6" destOrd="0" presId="urn:microsoft.com/office/officeart/2005/8/layout/vList5"/>
    <dgm:cxn modelId="{5EDE0A12-CFF6-AC44-AD35-C65B0D975C1A}" type="presParOf" srcId="{1D4603A6-07B3-204D-8D47-0230F2DD60E7}" destId="{ACB9A886-E3A4-554C-8412-FD798782C039}" srcOrd="0" destOrd="0" presId="urn:microsoft.com/office/officeart/2005/8/layout/vList5"/>
    <dgm:cxn modelId="{71905D14-CCA1-C047-A1CC-5E8969ED3BCD}" type="presParOf" srcId="{1D4603A6-07B3-204D-8D47-0230F2DD60E7}" destId="{8F510073-9F22-E143-AF09-C21D68CE6B4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2160D95-1EF8-FA4C-A7E5-A93E8FE60FDE}" type="doc">
      <dgm:prSet loTypeId="urn:microsoft.com/office/officeart/2005/8/layout/vList5" loCatId="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4B67E876-2759-F84B-A645-A83601E422EB}">
      <dgm:prSet/>
      <dgm:spPr/>
      <dgm:t>
        <a:bodyPr/>
        <a:lstStyle/>
        <a:p>
          <a:r>
            <a:rPr lang="en-US" dirty="0"/>
            <a:t>Scan Document</a:t>
          </a:r>
        </a:p>
      </dgm:t>
    </dgm:pt>
    <dgm:pt modelId="{1A3551C9-E3AE-7C40-AA3F-302D432F3E85}" type="parTrans" cxnId="{512F947A-79DD-5D4D-BBB2-F2BBCBFFA887}">
      <dgm:prSet/>
      <dgm:spPr/>
      <dgm:t>
        <a:bodyPr/>
        <a:lstStyle/>
        <a:p>
          <a:endParaRPr lang="en-US"/>
        </a:p>
      </dgm:t>
    </dgm:pt>
    <dgm:pt modelId="{6E0D9D03-D831-9F4C-BD9A-288E8E430A35}" type="sibTrans" cxnId="{512F947A-79DD-5D4D-BBB2-F2BBCBFFA887}">
      <dgm:prSet/>
      <dgm:spPr/>
      <dgm:t>
        <a:bodyPr/>
        <a:lstStyle/>
        <a:p>
          <a:endParaRPr lang="en-US"/>
        </a:p>
      </dgm:t>
    </dgm:pt>
    <dgm:pt modelId="{0CD869A1-7F21-F445-A77E-D6AA5666C1A7}">
      <dgm:prSet/>
      <dgm:spPr/>
      <dgm:t>
        <a:bodyPr/>
        <a:lstStyle/>
        <a:p>
          <a:r>
            <a:rPr lang="en-US" dirty="0"/>
            <a:t>Ensure all pages are scanned</a:t>
          </a:r>
        </a:p>
      </dgm:t>
    </dgm:pt>
    <dgm:pt modelId="{10A39DC6-19A9-6E40-B9C8-FD121C047BC8}" type="parTrans" cxnId="{FD9AE524-68BB-324F-BF91-0E22326EB673}">
      <dgm:prSet/>
      <dgm:spPr/>
      <dgm:t>
        <a:bodyPr/>
        <a:lstStyle/>
        <a:p>
          <a:endParaRPr lang="en-US"/>
        </a:p>
      </dgm:t>
    </dgm:pt>
    <dgm:pt modelId="{A5537C7C-3576-C943-98C3-01D13924FB11}" type="sibTrans" cxnId="{FD9AE524-68BB-324F-BF91-0E22326EB673}">
      <dgm:prSet/>
      <dgm:spPr/>
      <dgm:t>
        <a:bodyPr/>
        <a:lstStyle/>
        <a:p>
          <a:endParaRPr lang="en-US"/>
        </a:p>
      </dgm:t>
    </dgm:pt>
    <dgm:pt modelId="{0E5CB225-CFFE-864C-A703-018F03924CC5}">
      <dgm:prSet/>
      <dgm:spPr/>
      <dgm:t>
        <a:bodyPr/>
        <a:lstStyle/>
        <a:p>
          <a:r>
            <a:rPr lang="en-US" dirty="0"/>
            <a:t>Verify Scan</a:t>
          </a:r>
        </a:p>
      </dgm:t>
    </dgm:pt>
    <dgm:pt modelId="{ABD78C2B-4595-9548-B0AA-F9A47F8D8B71}" type="parTrans" cxnId="{7FB32DCD-BF06-2847-9888-2CF813E8618D}">
      <dgm:prSet/>
      <dgm:spPr/>
      <dgm:t>
        <a:bodyPr/>
        <a:lstStyle/>
        <a:p>
          <a:endParaRPr lang="en-US"/>
        </a:p>
      </dgm:t>
    </dgm:pt>
    <dgm:pt modelId="{40798B84-C618-C642-8B98-2FF97446405A}" type="sibTrans" cxnId="{7FB32DCD-BF06-2847-9888-2CF813E8618D}">
      <dgm:prSet/>
      <dgm:spPr/>
      <dgm:t>
        <a:bodyPr/>
        <a:lstStyle/>
        <a:p>
          <a:endParaRPr lang="en-US"/>
        </a:p>
      </dgm:t>
    </dgm:pt>
    <dgm:pt modelId="{D93FA537-845E-EB41-8525-BE64AD5B2C77}">
      <dgm:prSet/>
      <dgm:spPr/>
      <dgm:t>
        <a:bodyPr/>
        <a:lstStyle/>
        <a:p>
          <a:pPr rtl="0"/>
          <a:r>
            <a:rPr lang="en-US" dirty="0"/>
            <a:t>Delete blank pages, rescan misfeeds, rotate pages (if necessary)</a:t>
          </a:r>
        </a:p>
      </dgm:t>
    </dgm:pt>
    <dgm:pt modelId="{267E73FB-5E2A-FA40-87A3-20481492F2DA}" type="parTrans" cxnId="{70437ABC-5418-7D43-A863-56BF8D2F69C3}">
      <dgm:prSet/>
      <dgm:spPr/>
      <dgm:t>
        <a:bodyPr/>
        <a:lstStyle/>
        <a:p>
          <a:endParaRPr lang="en-US"/>
        </a:p>
      </dgm:t>
    </dgm:pt>
    <dgm:pt modelId="{1EE7C4E0-75D0-2B4E-87B3-216E48CF60F0}" type="sibTrans" cxnId="{70437ABC-5418-7D43-A863-56BF8D2F69C3}">
      <dgm:prSet/>
      <dgm:spPr/>
      <dgm:t>
        <a:bodyPr/>
        <a:lstStyle/>
        <a:p>
          <a:endParaRPr lang="en-US"/>
        </a:p>
      </dgm:t>
    </dgm:pt>
    <dgm:pt modelId="{090CDBC3-9962-BD40-8BB4-6AFCBC624B77}">
      <dgm:prSet/>
      <dgm:spPr/>
      <dgm:t>
        <a:bodyPr/>
        <a:lstStyle/>
        <a:p>
          <a:r>
            <a:rPr lang="en-US" dirty="0"/>
            <a:t>Process Scan</a:t>
          </a:r>
        </a:p>
      </dgm:t>
    </dgm:pt>
    <dgm:pt modelId="{9C6ABC64-588D-D644-AB17-15423E5D1DA2}" type="parTrans" cxnId="{1DA7FD01-B382-3D4F-8B29-B2748057720C}">
      <dgm:prSet/>
      <dgm:spPr/>
      <dgm:t>
        <a:bodyPr/>
        <a:lstStyle/>
        <a:p>
          <a:endParaRPr lang="en-US"/>
        </a:p>
      </dgm:t>
    </dgm:pt>
    <dgm:pt modelId="{DBE7275C-5BD9-024D-99EE-2AAD42C2E684}" type="sibTrans" cxnId="{1DA7FD01-B382-3D4F-8B29-B2748057720C}">
      <dgm:prSet/>
      <dgm:spPr/>
      <dgm:t>
        <a:bodyPr/>
        <a:lstStyle/>
        <a:p>
          <a:endParaRPr lang="en-US"/>
        </a:p>
      </dgm:t>
    </dgm:pt>
    <dgm:pt modelId="{95C6DB83-921B-5643-9E1E-7B47C03D453B}">
      <dgm:prSet/>
      <dgm:spPr/>
      <dgm:t>
        <a:bodyPr/>
        <a:lstStyle/>
        <a:p>
          <a:r>
            <a:rPr lang="en-US" dirty="0"/>
            <a:t>Generate PDF and TIFF formats, and move to appropriate destination (automated by scanning software)</a:t>
          </a:r>
        </a:p>
      </dgm:t>
    </dgm:pt>
    <dgm:pt modelId="{D77BE822-E1CD-734C-94B3-FA7358F4D9E8}" type="parTrans" cxnId="{FD133E8F-F5C0-F647-9136-FF6F9433ADEC}">
      <dgm:prSet/>
      <dgm:spPr/>
      <dgm:t>
        <a:bodyPr/>
        <a:lstStyle/>
        <a:p>
          <a:endParaRPr lang="en-US"/>
        </a:p>
      </dgm:t>
    </dgm:pt>
    <dgm:pt modelId="{DDF3C542-C073-D549-B61B-36725720C503}" type="sibTrans" cxnId="{FD133E8F-F5C0-F647-9136-FF6F9433ADEC}">
      <dgm:prSet/>
      <dgm:spPr/>
      <dgm:t>
        <a:bodyPr/>
        <a:lstStyle/>
        <a:p>
          <a:endParaRPr lang="en-US"/>
        </a:p>
      </dgm:t>
    </dgm:pt>
    <dgm:pt modelId="{2254B19A-DFFD-8F4D-A237-616D7E039D3A}">
      <dgm:prSet/>
      <dgm:spPr/>
      <dgm:t>
        <a:bodyPr/>
        <a:lstStyle/>
        <a:p>
          <a:r>
            <a:rPr lang="en-US" dirty="0"/>
            <a:t>Fix Process Errors</a:t>
          </a:r>
        </a:p>
      </dgm:t>
    </dgm:pt>
    <dgm:pt modelId="{885992F9-705B-E346-B60E-EAF5A11B3EB7}" type="parTrans" cxnId="{A6426784-6B54-A643-A0B1-7CFC17E2BCEA}">
      <dgm:prSet/>
      <dgm:spPr/>
      <dgm:t>
        <a:bodyPr/>
        <a:lstStyle/>
        <a:p>
          <a:endParaRPr lang="en-US"/>
        </a:p>
      </dgm:t>
    </dgm:pt>
    <dgm:pt modelId="{1B28C3DF-AF2E-FE47-9F63-1E4984A1BFCE}" type="sibTrans" cxnId="{A6426784-6B54-A643-A0B1-7CFC17E2BCEA}">
      <dgm:prSet/>
      <dgm:spPr/>
      <dgm:t>
        <a:bodyPr/>
        <a:lstStyle/>
        <a:p>
          <a:endParaRPr lang="en-US"/>
        </a:p>
      </dgm:t>
    </dgm:pt>
    <dgm:pt modelId="{1C30D6C6-EDE5-7E46-B998-A55156B30182}">
      <dgm:prSet/>
      <dgm:spPr/>
      <dgm:t>
        <a:bodyPr/>
        <a:lstStyle/>
        <a:p>
          <a:r>
            <a:rPr lang="en-US" dirty="0"/>
            <a:t>If necessary, correct index errors, remedy network connections, delete previously existing files</a:t>
          </a:r>
        </a:p>
      </dgm:t>
    </dgm:pt>
    <dgm:pt modelId="{29981BA9-E86B-4943-B616-8FBA0CABC9D4}" type="parTrans" cxnId="{BB61C78B-BD63-DD44-835D-B75D4B068380}">
      <dgm:prSet/>
      <dgm:spPr/>
      <dgm:t>
        <a:bodyPr/>
        <a:lstStyle/>
        <a:p>
          <a:endParaRPr lang="en-US"/>
        </a:p>
      </dgm:t>
    </dgm:pt>
    <dgm:pt modelId="{3C5B77BF-325B-864F-98A0-49D0E759D3A4}" type="sibTrans" cxnId="{BB61C78B-BD63-DD44-835D-B75D4B068380}">
      <dgm:prSet/>
      <dgm:spPr/>
      <dgm:t>
        <a:bodyPr/>
        <a:lstStyle/>
        <a:p>
          <a:endParaRPr lang="en-US"/>
        </a:p>
      </dgm:t>
    </dgm:pt>
    <dgm:pt modelId="{5DFC5EF3-E3EA-0D4E-80FA-8B60556DFBB8}">
      <dgm:prSet/>
      <dgm:spPr/>
      <dgm:t>
        <a:bodyPr/>
        <a:lstStyle/>
        <a:p>
          <a:r>
            <a:rPr lang="en-US" dirty="0"/>
            <a:t>Verify Box</a:t>
          </a:r>
        </a:p>
      </dgm:t>
    </dgm:pt>
    <dgm:pt modelId="{1126C90B-5AF1-A943-A675-BC78D1FC5E93}" type="parTrans" cxnId="{022269E8-578A-7142-9BE5-4AEDDE76CCC7}">
      <dgm:prSet/>
      <dgm:spPr/>
      <dgm:t>
        <a:bodyPr/>
        <a:lstStyle/>
        <a:p>
          <a:endParaRPr lang="en-US"/>
        </a:p>
      </dgm:t>
    </dgm:pt>
    <dgm:pt modelId="{A0D91758-732F-9D46-8E32-AB4F9DBEE1F9}" type="sibTrans" cxnId="{022269E8-578A-7142-9BE5-4AEDDE76CCC7}">
      <dgm:prSet/>
      <dgm:spPr/>
      <dgm:t>
        <a:bodyPr/>
        <a:lstStyle/>
        <a:p>
          <a:endParaRPr lang="en-US"/>
        </a:p>
      </dgm:t>
    </dgm:pt>
    <dgm:pt modelId="{3EF363BB-A9E1-004E-B594-5678B236E6AD}">
      <dgm:prSet/>
      <dgm:spPr/>
      <dgm:t>
        <a:bodyPr/>
        <a:lstStyle/>
        <a:p>
          <a:r>
            <a:rPr lang="en-US" dirty="0"/>
            <a:t>Verify all documents within the active box have successfully processed</a:t>
          </a:r>
        </a:p>
      </dgm:t>
    </dgm:pt>
    <dgm:pt modelId="{C7F22140-302B-9B43-BA49-5DE28F81206B}" type="parTrans" cxnId="{2F5E3AC6-A2F4-8941-B9E2-1FB0D6B2903D}">
      <dgm:prSet/>
      <dgm:spPr/>
      <dgm:t>
        <a:bodyPr/>
        <a:lstStyle/>
        <a:p>
          <a:endParaRPr lang="en-US"/>
        </a:p>
      </dgm:t>
    </dgm:pt>
    <dgm:pt modelId="{356F1ED9-8E8C-2A44-9EAA-3956FBA60F16}" type="sibTrans" cxnId="{2F5E3AC6-A2F4-8941-B9E2-1FB0D6B2903D}">
      <dgm:prSet/>
      <dgm:spPr/>
      <dgm:t>
        <a:bodyPr/>
        <a:lstStyle/>
        <a:p>
          <a:endParaRPr lang="en-US"/>
        </a:p>
      </dgm:t>
    </dgm:pt>
    <dgm:pt modelId="{C19646A2-4F7C-9C45-8547-E8261E45782F}" type="pres">
      <dgm:prSet presAssocID="{12160D95-1EF8-FA4C-A7E5-A93E8FE60FDE}" presName="Name0" presStyleCnt="0">
        <dgm:presLayoutVars>
          <dgm:dir/>
          <dgm:animLvl val="lvl"/>
          <dgm:resizeHandles val="exact"/>
        </dgm:presLayoutVars>
      </dgm:prSet>
      <dgm:spPr/>
    </dgm:pt>
    <dgm:pt modelId="{0841C706-54FE-E141-A6EF-1CC26D84EC33}" type="pres">
      <dgm:prSet presAssocID="{4B67E876-2759-F84B-A645-A83601E422EB}" presName="linNode" presStyleCnt="0"/>
      <dgm:spPr/>
    </dgm:pt>
    <dgm:pt modelId="{DB01A325-AAB6-7142-9466-76102B8970B9}" type="pres">
      <dgm:prSet presAssocID="{4B67E876-2759-F84B-A645-A83601E422EB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43A79E03-1593-E44A-9A6B-9CD3EA6F7BD0}" type="pres">
      <dgm:prSet presAssocID="{4B67E876-2759-F84B-A645-A83601E422EB}" presName="descendantText" presStyleLbl="alignAccFollowNode1" presStyleIdx="0" presStyleCnt="5">
        <dgm:presLayoutVars>
          <dgm:bulletEnabled val="1"/>
        </dgm:presLayoutVars>
      </dgm:prSet>
      <dgm:spPr/>
    </dgm:pt>
    <dgm:pt modelId="{726408E5-E36C-F14B-850A-378B2184B22B}" type="pres">
      <dgm:prSet presAssocID="{6E0D9D03-D831-9F4C-BD9A-288E8E430A35}" presName="sp" presStyleCnt="0"/>
      <dgm:spPr/>
    </dgm:pt>
    <dgm:pt modelId="{E13A2BB1-04D4-6C4C-BD36-414E29F01CA7}" type="pres">
      <dgm:prSet presAssocID="{0E5CB225-CFFE-864C-A703-018F03924CC5}" presName="linNode" presStyleCnt="0"/>
      <dgm:spPr/>
    </dgm:pt>
    <dgm:pt modelId="{2C61E26F-6134-3D40-B1C3-6661E3810DD7}" type="pres">
      <dgm:prSet presAssocID="{0E5CB225-CFFE-864C-A703-018F03924CC5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C40D6FF5-DCAE-8D4B-884F-C54553B0F38D}" type="pres">
      <dgm:prSet presAssocID="{0E5CB225-CFFE-864C-A703-018F03924CC5}" presName="descendantText" presStyleLbl="alignAccFollowNode1" presStyleIdx="1" presStyleCnt="5">
        <dgm:presLayoutVars>
          <dgm:bulletEnabled val="1"/>
        </dgm:presLayoutVars>
      </dgm:prSet>
      <dgm:spPr/>
    </dgm:pt>
    <dgm:pt modelId="{3EABACC5-F30F-4942-8049-DB2481A698C5}" type="pres">
      <dgm:prSet presAssocID="{40798B84-C618-C642-8B98-2FF97446405A}" presName="sp" presStyleCnt="0"/>
      <dgm:spPr/>
    </dgm:pt>
    <dgm:pt modelId="{B27F3765-BD49-5D4B-B37C-0AEDB8E59AC2}" type="pres">
      <dgm:prSet presAssocID="{090CDBC3-9962-BD40-8BB4-6AFCBC624B77}" presName="linNode" presStyleCnt="0"/>
      <dgm:spPr/>
    </dgm:pt>
    <dgm:pt modelId="{BFF5F50F-5B65-5247-B9E4-589089ED129C}" type="pres">
      <dgm:prSet presAssocID="{090CDBC3-9962-BD40-8BB4-6AFCBC624B77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09C0ABE1-9122-8C44-9D31-ED2EA0CBAB12}" type="pres">
      <dgm:prSet presAssocID="{090CDBC3-9962-BD40-8BB4-6AFCBC624B77}" presName="descendantText" presStyleLbl="alignAccFollowNode1" presStyleIdx="2" presStyleCnt="5">
        <dgm:presLayoutVars>
          <dgm:bulletEnabled val="1"/>
        </dgm:presLayoutVars>
      </dgm:prSet>
      <dgm:spPr/>
    </dgm:pt>
    <dgm:pt modelId="{4A442C4E-96DD-334E-837F-9060989D182D}" type="pres">
      <dgm:prSet presAssocID="{DBE7275C-5BD9-024D-99EE-2AAD42C2E684}" presName="sp" presStyleCnt="0"/>
      <dgm:spPr/>
    </dgm:pt>
    <dgm:pt modelId="{AE052E1E-DD6F-E442-A49D-E6611730AAD5}" type="pres">
      <dgm:prSet presAssocID="{2254B19A-DFFD-8F4D-A237-616D7E039D3A}" presName="linNode" presStyleCnt="0"/>
      <dgm:spPr/>
    </dgm:pt>
    <dgm:pt modelId="{B15B8E75-B316-8941-93B5-C11860A338AA}" type="pres">
      <dgm:prSet presAssocID="{2254B19A-DFFD-8F4D-A237-616D7E039D3A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7226647D-8B0D-F147-984B-66C9AA7BE650}" type="pres">
      <dgm:prSet presAssocID="{2254B19A-DFFD-8F4D-A237-616D7E039D3A}" presName="descendantText" presStyleLbl="alignAccFollowNode1" presStyleIdx="3" presStyleCnt="5">
        <dgm:presLayoutVars>
          <dgm:bulletEnabled val="1"/>
        </dgm:presLayoutVars>
      </dgm:prSet>
      <dgm:spPr/>
    </dgm:pt>
    <dgm:pt modelId="{31B94089-2D4A-F04B-B5B5-DEB4DBAFBD58}" type="pres">
      <dgm:prSet presAssocID="{1B28C3DF-AF2E-FE47-9F63-1E4984A1BFCE}" presName="sp" presStyleCnt="0"/>
      <dgm:spPr/>
    </dgm:pt>
    <dgm:pt modelId="{4732A782-A4C1-1642-9371-134357B8746E}" type="pres">
      <dgm:prSet presAssocID="{5DFC5EF3-E3EA-0D4E-80FA-8B60556DFBB8}" presName="linNode" presStyleCnt="0"/>
      <dgm:spPr/>
    </dgm:pt>
    <dgm:pt modelId="{0C86017B-8978-624B-96F8-B0941BB26449}" type="pres">
      <dgm:prSet presAssocID="{5DFC5EF3-E3EA-0D4E-80FA-8B60556DFBB8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25304817-64B3-4441-BC74-BF2D32400912}" type="pres">
      <dgm:prSet presAssocID="{5DFC5EF3-E3EA-0D4E-80FA-8B60556DFBB8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1DA7FD01-B382-3D4F-8B29-B2748057720C}" srcId="{12160D95-1EF8-FA4C-A7E5-A93E8FE60FDE}" destId="{090CDBC3-9962-BD40-8BB4-6AFCBC624B77}" srcOrd="2" destOrd="0" parTransId="{9C6ABC64-588D-D644-AB17-15423E5D1DA2}" sibTransId="{DBE7275C-5BD9-024D-99EE-2AAD42C2E684}"/>
    <dgm:cxn modelId="{5FF59C08-8080-CF45-9F43-47518CF5643A}" type="presOf" srcId="{090CDBC3-9962-BD40-8BB4-6AFCBC624B77}" destId="{BFF5F50F-5B65-5247-B9E4-589089ED129C}" srcOrd="0" destOrd="0" presId="urn:microsoft.com/office/officeart/2005/8/layout/vList5"/>
    <dgm:cxn modelId="{B29E851D-CDEB-294C-AB1B-FC36990D27E7}" type="presOf" srcId="{4B67E876-2759-F84B-A645-A83601E422EB}" destId="{DB01A325-AAB6-7142-9466-76102B8970B9}" srcOrd="0" destOrd="0" presId="urn:microsoft.com/office/officeart/2005/8/layout/vList5"/>
    <dgm:cxn modelId="{FD9AE524-68BB-324F-BF91-0E22326EB673}" srcId="{4B67E876-2759-F84B-A645-A83601E422EB}" destId="{0CD869A1-7F21-F445-A77E-D6AA5666C1A7}" srcOrd="0" destOrd="0" parTransId="{10A39DC6-19A9-6E40-B9C8-FD121C047BC8}" sibTransId="{A5537C7C-3576-C943-98C3-01D13924FB11}"/>
    <dgm:cxn modelId="{7C05B73F-98BA-A64E-BAD6-A07B64380B05}" type="presOf" srcId="{5DFC5EF3-E3EA-0D4E-80FA-8B60556DFBB8}" destId="{0C86017B-8978-624B-96F8-B0941BB26449}" srcOrd="0" destOrd="0" presId="urn:microsoft.com/office/officeart/2005/8/layout/vList5"/>
    <dgm:cxn modelId="{2D86FC3F-8F89-B247-AAC3-E566D6EDEEF9}" type="presOf" srcId="{12160D95-1EF8-FA4C-A7E5-A93E8FE60FDE}" destId="{C19646A2-4F7C-9C45-8547-E8261E45782F}" srcOrd="0" destOrd="0" presId="urn:microsoft.com/office/officeart/2005/8/layout/vList5"/>
    <dgm:cxn modelId="{A73CD752-4E8D-6D4F-AAD4-6E3A310ED2D0}" type="presOf" srcId="{3EF363BB-A9E1-004E-B594-5678B236E6AD}" destId="{25304817-64B3-4441-BC74-BF2D32400912}" srcOrd="0" destOrd="0" presId="urn:microsoft.com/office/officeart/2005/8/layout/vList5"/>
    <dgm:cxn modelId="{0094E960-D4D8-4548-B5D5-638A36F72874}" type="presOf" srcId="{95C6DB83-921B-5643-9E1E-7B47C03D453B}" destId="{09C0ABE1-9122-8C44-9D31-ED2EA0CBAB12}" srcOrd="0" destOrd="0" presId="urn:microsoft.com/office/officeart/2005/8/layout/vList5"/>
    <dgm:cxn modelId="{512F947A-79DD-5D4D-BBB2-F2BBCBFFA887}" srcId="{12160D95-1EF8-FA4C-A7E5-A93E8FE60FDE}" destId="{4B67E876-2759-F84B-A645-A83601E422EB}" srcOrd="0" destOrd="0" parTransId="{1A3551C9-E3AE-7C40-AA3F-302D432F3E85}" sibTransId="{6E0D9D03-D831-9F4C-BD9A-288E8E430A35}"/>
    <dgm:cxn modelId="{A6426784-6B54-A643-A0B1-7CFC17E2BCEA}" srcId="{12160D95-1EF8-FA4C-A7E5-A93E8FE60FDE}" destId="{2254B19A-DFFD-8F4D-A237-616D7E039D3A}" srcOrd="3" destOrd="0" parTransId="{885992F9-705B-E346-B60E-EAF5A11B3EB7}" sibTransId="{1B28C3DF-AF2E-FE47-9F63-1E4984A1BFCE}"/>
    <dgm:cxn modelId="{BB61C78B-BD63-DD44-835D-B75D4B068380}" srcId="{2254B19A-DFFD-8F4D-A237-616D7E039D3A}" destId="{1C30D6C6-EDE5-7E46-B998-A55156B30182}" srcOrd="0" destOrd="0" parTransId="{29981BA9-E86B-4943-B616-8FBA0CABC9D4}" sibTransId="{3C5B77BF-325B-864F-98A0-49D0E759D3A4}"/>
    <dgm:cxn modelId="{FD133E8F-F5C0-F647-9136-FF6F9433ADEC}" srcId="{090CDBC3-9962-BD40-8BB4-6AFCBC624B77}" destId="{95C6DB83-921B-5643-9E1E-7B47C03D453B}" srcOrd="0" destOrd="0" parTransId="{D77BE822-E1CD-734C-94B3-FA7358F4D9E8}" sibTransId="{DDF3C542-C073-D549-B61B-36725720C503}"/>
    <dgm:cxn modelId="{1A294492-1E8A-F54D-AE5B-56D011915DDF}" type="presOf" srcId="{2254B19A-DFFD-8F4D-A237-616D7E039D3A}" destId="{B15B8E75-B316-8941-93B5-C11860A338AA}" srcOrd="0" destOrd="0" presId="urn:microsoft.com/office/officeart/2005/8/layout/vList5"/>
    <dgm:cxn modelId="{716A99B0-0FF3-7342-B4DF-1914732A1C47}" type="presOf" srcId="{D93FA537-845E-EB41-8525-BE64AD5B2C77}" destId="{C40D6FF5-DCAE-8D4B-884F-C54553B0F38D}" srcOrd="0" destOrd="0" presId="urn:microsoft.com/office/officeart/2005/8/layout/vList5"/>
    <dgm:cxn modelId="{F2E696B8-3832-6948-B76E-80F77E5B61CD}" type="presOf" srcId="{0CD869A1-7F21-F445-A77E-D6AA5666C1A7}" destId="{43A79E03-1593-E44A-9A6B-9CD3EA6F7BD0}" srcOrd="0" destOrd="0" presId="urn:microsoft.com/office/officeart/2005/8/layout/vList5"/>
    <dgm:cxn modelId="{10FC4DBC-75EA-1948-A055-19DF0FC829BF}" type="presOf" srcId="{1C30D6C6-EDE5-7E46-B998-A55156B30182}" destId="{7226647D-8B0D-F147-984B-66C9AA7BE650}" srcOrd="0" destOrd="0" presId="urn:microsoft.com/office/officeart/2005/8/layout/vList5"/>
    <dgm:cxn modelId="{70437ABC-5418-7D43-A863-56BF8D2F69C3}" srcId="{0E5CB225-CFFE-864C-A703-018F03924CC5}" destId="{D93FA537-845E-EB41-8525-BE64AD5B2C77}" srcOrd="0" destOrd="0" parTransId="{267E73FB-5E2A-FA40-87A3-20481492F2DA}" sibTransId="{1EE7C4E0-75D0-2B4E-87B3-216E48CF60F0}"/>
    <dgm:cxn modelId="{2F5E3AC6-A2F4-8941-B9E2-1FB0D6B2903D}" srcId="{5DFC5EF3-E3EA-0D4E-80FA-8B60556DFBB8}" destId="{3EF363BB-A9E1-004E-B594-5678B236E6AD}" srcOrd="0" destOrd="0" parTransId="{C7F22140-302B-9B43-BA49-5DE28F81206B}" sibTransId="{356F1ED9-8E8C-2A44-9EAA-3956FBA60F16}"/>
    <dgm:cxn modelId="{7FB32DCD-BF06-2847-9888-2CF813E8618D}" srcId="{12160D95-1EF8-FA4C-A7E5-A93E8FE60FDE}" destId="{0E5CB225-CFFE-864C-A703-018F03924CC5}" srcOrd="1" destOrd="0" parTransId="{ABD78C2B-4595-9548-B0AA-F9A47F8D8B71}" sibTransId="{40798B84-C618-C642-8B98-2FF97446405A}"/>
    <dgm:cxn modelId="{022269E8-578A-7142-9BE5-4AEDDE76CCC7}" srcId="{12160D95-1EF8-FA4C-A7E5-A93E8FE60FDE}" destId="{5DFC5EF3-E3EA-0D4E-80FA-8B60556DFBB8}" srcOrd="4" destOrd="0" parTransId="{1126C90B-5AF1-A943-A675-BC78D1FC5E93}" sibTransId="{A0D91758-732F-9D46-8E32-AB4F9DBEE1F9}"/>
    <dgm:cxn modelId="{8C1F80EA-793F-4845-BCA1-DD5DFB32F529}" type="presOf" srcId="{0E5CB225-CFFE-864C-A703-018F03924CC5}" destId="{2C61E26F-6134-3D40-B1C3-6661E3810DD7}" srcOrd="0" destOrd="0" presId="urn:microsoft.com/office/officeart/2005/8/layout/vList5"/>
    <dgm:cxn modelId="{CF1A1583-F3E4-DD47-B0DB-E895CCFB7A13}" type="presParOf" srcId="{C19646A2-4F7C-9C45-8547-E8261E45782F}" destId="{0841C706-54FE-E141-A6EF-1CC26D84EC33}" srcOrd="0" destOrd="0" presId="urn:microsoft.com/office/officeart/2005/8/layout/vList5"/>
    <dgm:cxn modelId="{D29B15F3-5768-F44A-9048-ABC7F5D017E4}" type="presParOf" srcId="{0841C706-54FE-E141-A6EF-1CC26D84EC33}" destId="{DB01A325-AAB6-7142-9466-76102B8970B9}" srcOrd="0" destOrd="0" presId="urn:microsoft.com/office/officeart/2005/8/layout/vList5"/>
    <dgm:cxn modelId="{81B51A27-8C83-A44C-934B-46A464437852}" type="presParOf" srcId="{0841C706-54FE-E141-A6EF-1CC26D84EC33}" destId="{43A79E03-1593-E44A-9A6B-9CD3EA6F7BD0}" srcOrd="1" destOrd="0" presId="urn:microsoft.com/office/officeart/2005/8/layout/vList5"/>
    <dgm:cxn modelId="{C5E2924D-CAB2-0E4F-9F33-B00FC812BA25}" type="presParOf" srcId="{C19646A2-4F7C-9C45-8547-E8261E45782F}" destId="{726408E5-E36C-F14B-850A-378B2184B22B}" srcOrd="1" destOrd="0" presId="urn:microsoft.com/office/officeart/2005/8/layout/vList5"/>
    <dgm:cxn modelId="{E4F2A3F4-9461-A04D-BCEB-1E80BBAC6696}" type="presParOf" srcId="{C19646A2-4F7C-9C45-8547-E8261E45782F}" destId="{E13A2BB1-04D4-6C4C-BD36-414E29F01CA7}" srcOrd="2" destOrd="0" presId="urn:microsoft.com/office/officeart/2005/8/layout/vList5"/>
    <dgm:cxn modelId="{124E1369-05B9-464B-8BA1-6B8C930313FE}" type="presParOf" srcId="{E13A2BB1-04D4-6C4C-BD36-414E29F01CA7}" destId="{2C61E26F-6134-3D40-B1C3-6661E3810DD7}" srcOrd="0" destOrd="0" presId="urn:microsoft.com/office/officeart/2005/8/layout/vList5"/>
    <dgm:cxn modelId="{66BF1914-DA8C-0D45-B8C6-C4E089137F41}" type="presParOf" srcId="{E13A2BB1-04D4-6C4C-BD36-414E29F01CA7}" destId="{C40D6FF5-DCAE-8D4B-884F-C54553B0F38D}" srcOrd="1" destOrd="0" presId="urn:microsoft.com/office/officeart/2005/8/layout/vList5"/>
    <dgm:cxn modelId="{1ADBBDC4-057D-7842-A2BA-D195D342601C}" type="presParOf" srcId="{C19646A2-4F7C-9C45-8547-E8261E45782F}" destId="{3EABACC5-F30F-4942-8049-DB2481A698C5}" srcOrd="3" destOrd="0" presId="urn:microsoft.com/office/officeart/2005/8/layout/vList5"/>
    <dgm:cxn modelId="{F19BC2EC-9D8F-6A47-89C1-1E0EAA9DAD2F}" type="presParOf" srcId="{C19646A2-4F7C-9C45-8547-E8261E45782F}" destId="{B27F3765-BD49-5D4B-B37C-0AEDB8E59AC2}" srcOrd="4" destOrd="0" presId="urn:microsoft.com/office/officeart/2005/8/layout/vList5"/>
    <dgm:cxn modelId="{B349E2BF-F49E-CD49-8735-57CA4657175A}" type="presParOf" srcId="{B27F3765-BD49-5D4B-B37C-0AEDB8E59AC2}" destId="{BFF5F50F-5B65-5247-B9E4-589089ED129C}" srcOrd="0" destOrd="0" presId="urn:microsoft.com/office/officeart/2005/8/layout/vList5"/>
    <dgm:cxn modelId="{5616A7D9-8B12-A249-89D4-C79986BDA133}" type="presParOf" srcId="{B27F3765-BD49-5D4B-B37C-0AEDB8E59AC2}" destId="{09C0ABE1-9122-8C44-9D31-ED2EA0CBAB12}" srcOrd="1" destOrd="0" presId="urn:microsoft.com/office/officeart/2005/8/layout/vList5"/>
    <dgm:cxn modelId="{0FB90448-ED05-4A43-BEB3-3BAF4BB01BE2}" type="presParOf" srcId="{C19646A2-4F7C-9C45-8547-E8261E45782F}" destId="{4A442C4E-96DD-334E-837F-9060989D182D}" srcOrd="5" destOrd="0" presId="urn:microsoft.com/office/officeart/2005/8/layout/vList5"/>
    <dgm:cxn modelId="{FDDB55EA-DD2C-9B43-93DD-F1AC828AFF11}" type="presParOf" srcId="{C19646A2-4F7C-9C45-8547-E8261E45782F}" destId="{AE052E1E-DD6F-E442-A49D-E6611730AAD5}" srcOrd="6" destOrd="0" presId="urn:microsoft.com/office/officeart/2005/8/layout/vList5"/>
    <dgm:cxn modelId="{E7CD5212-E4BB-CC4A-829C-79FDC9F1C1DF}" type="presParOf" srcId="{AE052E1E-DD6F-E442-A49D-E6611730AAD5}" destId="{B15B8E75-B316-8941-93B5-C11860A338AA}" srcOrd="0" destOrd="0" presId="urn:microsoft.com/office/officeart/2005/8/layout/vList5"/>
    <dgm:cxn modelId="{ABD3CC19-3CD5-0345-9DE7-7D296CF215B4}" type="presParOf" srcId="{AE052E1E-DD6F-E442-A49D-E6611730AAD5}" destId="{7226647D-8B0D-F147-984B-66C9AA7BE650}" srcOrd="1" destOrd="0" presId="urn:microsoft.com/office/officeart/2005/8/layout/vList5"/>
    <dgm:cxn modelId="{02EF231D-8314-B545-AD6E-E9D0E6957A8A}" type="presParOf" srcId="{C19646A2-4F7C-9C45-8547-E8261E45782F}" destId="{31B94089-2D4A-F04B-B5B5-DEB4DBAFBD58}" srcOrd="7" destOrd="0" presId="urn:microsoft.com/office/officeart/2005/8/layout/vList5"/>
    <dgm:cxn modelId="{F2A2194C-39E9-6743-A9C9-B9D83456CC75}" type="presParOf" srcId="{C19646A2-4F7C-9C45-8547-E8261E45782F}" destId="{4732A782-A4C1-1642-9371-134357B8746E}" srcOrd="8" destOrd="0" presId="urn:microsoft.com/office/officeart/2005/8/layout/vList5"/>
    <dgm:cxn modelId="{5DF95D09-6C3B-DC4F-A6D1-FCF8DCDFB813}" type="presParOf" srcId="{4732A782-A4C1-1642-9371-134357B8746E}" destId="{0C86017B-8978-624B-96F8-B0941BB26449}" srcOrd="0" destOrd="0" presId="urn:microsoft.com/office/officeart/2005/8/layout/vList5"/>
    <dgm:cxn modelId="{089EFF29-690E-7A4B-9C43-BB926812170B}" type="presParOf" srcId="{4732A782-A4C1-1642-9371-134357B8746E}" destId="{25304817-64B3-4441-BC74-BF2D3240091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7331CAA-0F51-4B4E-A98F-368EC9B6F938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9065FB6-4486-2346-B679-4535F3FD0059}">
      <dgm:prSet/>
      <dgm:spPr/>
      <dgm:t>
        <a:bodyPr/>
        <a:lstStyle/>
        <a:p>
          <a:r>
            <a:rPr lang="en-US"/>
            <a:t>Automatic Image Rotation</a:t>
          </a:r>
        </a:p>
      </dgm:t>
    </dgm:pt>
    <dgm:pt modelId="{29CA6502-3570-5545-B928-8FAC599F7AA3}" type="parTrans" cxnId="{24E4A37A-1767-FF42-8770-E0C3CB29A026}">
      <dgm:prSet/>
      <dgm:spPr/>
      <dgm:t>
        <a:bodyPr/>
        <a:lstStyle/>
        <a:p>
          <a:endParaRPr lang="en-US"/>
        </a:p>
      </dgm:t>
    </dgm:pt>
    <dgm:pt modelId="{8E489C19-0265-4144-999D-687104668C33}" type="sibTrans" cxnId="{24E4A37A-1767-FF42-8770-E0C3CB29A026}">
      <dgm:prSet/>
      <dgm:spPr/>
      <dgm:t>
        <a:bodyPr/>
        <a:lstStyle/>
        <a:p>
          <a:endParaRPr lang="en-US"/>
        </a:p>
      </dgm:t>
    </dgm:pt>
    <dgm:pt modelId="{E6C85B49-C3A1-4341-B03D-C8C62535EF28}">
      <dgm:prSet/>
      <dgm:spPr/>
      <dgm:t>
        <a:bodyPr/>
        <a:lstStyle/>
        <a:p>
          <a:r>
            <a:rPr lang="en-US" dirty="0"/>
            <a:t>Detect and Remove Blank Pages</a:t>
          </a:r>
        </a:p>
      </dgm:t>
    </dgm:pt>
    <dgm:pt modelId="{FB308698-27CC-7640-8392-A8280198165E}" type="parTrans" cxnId="{332B996B-E51F-4D43-8A69-72D2E54C3778}">
      <dgm:prSet/>
      <dgm:spPr/>
      <dgm:t>
        <a:bodyPr/>
        <a:lstStyle/>
        <a:p>
          <a:endParaRPr lang="en-US"/>
        </a:p>
      </dgm:t>
    </dgm:pt>
    <dgm:pt modelId="{DA2FC86E-AEEE-1541-8B7E-1B998058A713}" type="sibTrans" cxnId="{332B996B-E51F-4D43-8A69-72D2E54C3778}">
      <dgm:prSet/>
      <dgm:spPr/>
      <dgm:t>
        <a:bodyPr/>
        <a:lstStyle/>
        <a:p>
          <a:endParaRPr lang="en-US"/>
        </a:p>
      </dgm:t>
    </dgm:pt>
    <dgm:pt modelId="{94AD2ACF-2920-0F45-9420-BCEEC06CCD80}">
      <dgm:prSet/>
      <dgm:spPr/>
      <dgm:t>
        <a:bodyPr/>
        <a:lstStyle/>
        <a:p>
          <a:r>
            <a:rPr lang="en-US" dirty="0"/>
            <a:t>Organize Scanning Jobs</a:t>
          </a:r>
        </a:p>
      </dgm:t>
    </dgm:pt>
    <dgm:pt modelId="{EEF80564-7C6E-0341-962D-E0211271F806}" type="parTrans" cxnId="{963E714B-F56B-0F44-A5EE-B8EBF7CFF3CA}">
      <dgm:prSet/>
      <dgm:spPr/>
      <dgm:t>
        <a:bodyPr/>
        <a:lstStyle/>
        <a:p>
          <a:endParaRPr lang="en-US"/>
        </a:p>
      </dgm:t>
    </dgm:pt>
    <dgm:pt modelId="{9E64A7EB-1D19-9942-987D-49D788FB4745}" type="sibTrans" cxnId="{963E714B-F56B-0F44-A5EE-B8EBF7CFF3CA}">
      <dgm:prSet/>
      <dgm:spPr/>
      <dgm:t>
        <a:bodyPr/>
        <a:lstStyle/>
        <a:p>
          <a:endParaRPr lang="en-US"/>
        </a:p>
      </dgm:t>
    </dgm:pt>
    <dgm:pt modelId="{DDBE964A-4C18-564B-A1D9-5ECE137D8E73}">
      <dgm:prSet/>
      <dgm:spPr/>
      <dgm:t>
        <a:bodyPr/>
        <a:lstStyle/>
        <a:p>
          <a:r>
            <a:rPr lang="en-US" dirty="0"/>
            <a:t>OCR Capability</a:t>
          </a:r>
        </a:p>
      </dgm:t>
    </dgm:pt>
    <dgm:pt modelId="{63F2ACF7-D688-E147-B50C-A2DCA306742E}" type="parTrans" cxnId="{82DA611E-8FCD-124C-98D3-489ED57013EA}">
      <dgm:prSet/>
      <dgm:spPr/>
    </dgm:pt>
    <dgm:pt modelId="{C2A7E854-5125-9A47-B5FB-ADE2E048671E}" type="sibTrans" cxnId="{82DA611E-8FCD-124C-98D3-489ED57013EA}">
      <dgm:prSet/>
      <dgm:spPr/>
    </dgm:pt>
    <dgm:pt modelId="{FC594641-A5ED-6B4E-B634-1F88855F57AF}">
      <dgm:prSet/>
      <dgm:spPr/>
      <dgm:t>
        <a:bodyPr/>
        <a:lstStyle/>
        <a:p>
          <a:r>
            <a:rPr lang="en-US" dirty="0"/>
            <a:t>System Integration</a:t>
          </a:r>
        </a:p>
      </dgm:t>
    </dgm:pt>
    <dgm:pt modelId="{672D3D60-E9C2-314A-91A1-C878F04DE51F}" type="parTrans" cxnId="{0A4728FD-DC10-934F-A1C7-A294F3430599}">
      <dgm:prSet/>
      <dgm:spPr/>
    </dgm:pt>
    <dgm:pt modelId="{FE1A688C-A08F-BD4A-813C-28E62ACEC40A}" type="sibTrans" cxnId="{0A4728FD-DC10-934F-A1C7-A294F3430599}">
      <dgm:prSet/>
      <dgm:spPr/>
    </dgm:pt>
    <dgm:pt modelId="{D6EF0693-2DE6-7144-B0B5-F0D6DD9D61FC}" type="pres">
      <dgm:prSet presAssocID="{57331CAA-0F51-4B4E-A98F-368EC9B6F938}" presName="diagram" presStyleCnt="0">
        <dgm:presLayoutVars>
          <dgm:dir/>
          <dgm:resizeHandles val="exact"/>
        </dgm:presLayoutVars>
      </dgm:prSet>
      <dgm:spPr/>
    </dgm:pt>
    <dgm:pt modelId="{C801FBE3-2B89-0140-BA39-0E3FB7E0588F}" type="pres">
      <dgm:prSet presAssocID="{79065FB6-4486-2346-B679-4535F3FD0059}" presName="node" presStyleLbl="node1" presStyleIdx="0" presStyleCnt="5">
        <dgm:presLayoutVars>
          <dgm:bulletEnabled val="1"/>
        </dgm:presLayoutVars>
      </dgm:prSet>
      <dgm:spPr/>
    </dgm:pt>
    <dgm:pt modelId="{6FF7B9AF-F655-5941-9BF1-B2C203E10319}" type="pres">
      <dgm:prSet presAssocID="{8E489C19-0265-4144-999D-687104668C33}" presName="sibTrans" presStyleCnt="0"/>
      <dgm:spPr/>
    </dgm:pt>
    <dgm:pt modelId="{E4606A54-685D-6441-8CDF-BC21BF7DD587}" type="pres">
      <dgm:prSet presAssocID="{E6C85B49-C3A1-4341-B03D-C8C62535EF28}" presName="node" presStyleLbl="node1" presStyleIdx="1" presStyleCnt="5">
        <dgm:presLayoutVars>
          <dgm:bulletEnabled val="1"/>
        </dgm:presLayoutVars>
      </dgm:prSet>
      <dgm:spPr/>
    </dgm:pt>
    <dgm:pt modelId="{A50D8FFF-CF0F-A34D-AF12-C10B94B1111E}" type="pres">
      <dgm:prSet presAssocID="{DA2FC86E-AEEE-1541-8B7E-1B998058A713}" presName="sibTrans" presStyleCnt="0"/>
      <dgm:spPr/>
    </dgm:pt>
    <dgm:pt modelId="{916405D9-4F9E-2544-A817-8A2FF9D6198F}" type="pres">
      <dgm:prSet presAssocID="{94AD2ACF-2920-0F45-9420-BCEEC06CCD80}" presName="node" presStyleLbl="node1" presStyleIdx="2" presStyleCnt="5">
        <dgm:presLayoutVars>
          <dgm:bulletEnabled val="1"/>
        </dgm:presLayoutVars>
      </dgm:prSet>
      <dgm:spPr/>
    </dgm:pt>
    <dgm:pt modelId="{3C798AC6-9568-D745-8395-47FC9493CFE0}" type="pres">
      <dgm:prSet presAssocID="{9E64A7EB-1D19-9942-987D-49D788FB4745}" presName="sibTrans" presStyleCnt="0"/>
      <dgm:spPr/>
    </dgm:pt>
    <dgm:pt modelId="{93E33594-AA73-D24F-A405-5BE4B2932777}" type="pres">
      <dgm:prSet presAssocID="{DDBE964A-4C18-564B-A1D9-5ECE137D8E73}" presName="node" presStyleLbl="node1" presStyleIdx="3" presStyleCnt="5">
        <dgm:presLayoutVars>
          <dgm:bulletEnabled val="1"/>
        </dgm:presLayoutVars>
      </dgm:prSet>
      <dgm:spPr/>
    </dgm:pt>
    <dgm:pt modelId="{1D38DD29-1359-E345-AE50-FF21C3813CCD}" type="pres">
      <dgm:prSet presAssocID="{C2A7E854-5125-9A47-B5FB-ADE2E048671E}" presName="sibTrans" presStyleCnt="0"/>
      <dgm:spPr/>
    </dgm:pt>
    <dgm:pt modelId="{5A1D936C-3FB0-A84D-80B8-4030CAB47DF6}" type="pres">
      <dgm:prSet presAssocID="{FC594641-A5ED-6B4E-B634-1F88855F57AF}" presName="node" presStyleLbl="node1" presStyleIdx="4" presStyleCnt="5">
        <dgm:presLayoutVars>
          <dgm:bulletEnabled val="1"/>
        </dgm:presLayoutVars>
      </dgm:prSet>
      <dgm:spPr/>
    </dgm:pt>
  </dgm:ptLst>
  <dgm:cxnLst>
    <dgm:cxn modelId="{82DA611E-8FCD-124C-98D3-489ED57013EA}" srcId="{57331CAA-0F51-4B4E-A98F-368EC9B6F938}" destId="{DDBE964A-4C18-564B-A1D9-5ECE137D8E73}" srcOrd="3" destOrd="0" parTransId="{63F2ACF7-D688-E147-B50C-A2DCA306742E}" sibTransId="{C2A7E854-5125-9A47-B5FB-ADE2E048671E}"/>
    <dgm:cxn modelId="{02015C24-1F5C-4743-A21A-EED5A989E912}" type="presOf" srcId="{94AD2ACF-2920-0F45-9420-BCEEC06CCD80}" destId="{916405D9-4F9E-2544-A817-8A2FF9D6198F}" srcOrd="0" destOrd="0" presId="urn:microsoft.com/office/officeart/2005/8/layout/default"/>
    <dgm:cxn modelId="{963E714B-F56B-0F44-A5EE-B8EBF7CFF3CA}" srcId="{57331CAA-0F51-4B4E-A98F-368EC9B6F938}" destId="{94AD2ACF-2920-0F45-9420-BCEEC06CCD80}" srcOrd="2" destOrd="0" parTransId="{EEF80564-7C6E-0341-962D-E0211271F806}" sibTransId="{9E64A7EB-1D19-9942-987D-49D788FB4745}"/>
    <dgm:cxn modelId="{1284B25A-5B76-564E-A143-E9E23B802D63}" type="presOf" srcId="{79065FB6-4486-2346-B679-4535F3FD0059}" destId="{C801FBE3-2B89-0140-BA39-0E3FB7E0588F}" srcOrd="0" destOrd="0" presId="urn:microsoft.com/office/officeart/2005/8/layout/default"/>
    <dgm:cxn modelId="{332B996B-E51F-4D43-8A69-72D2E54C3778}" srcId="{57331CAA-0F51-4B4E-A98F-368EC9B6F938}" destId="{E6C85B49-C3A1-4341-B03D-C8C62535EF28}" srcOrd="1" destOrd="0" parTransId="{FB308698-27CC-7640-8392-A8280198165E}" sibTransId="{DA2FC86E-AEEE-1541-8B7E-1B998058A713}"/>
    <dgm:cxn modelId="{24E4A37A-1767-FF42-8770-E0C3CB29A026}" srcId="{57331CAA-0F51-4B4E-A98F-368EC9B6F938}" destId="{79065FB6-4486-2346-B679-4535F3FD0059}" srcOrd="0" destOrd="0" parTransId="{29CA6502-3570-5545-B928-8FAC599F7AA3}" sibTransId="{8E489C19-0265-4144-999D-687104668C33}"/>
    <dgm:cxn modelId="{A140D88F-50BB-1F49-ABD5-14574332A25B}" type="presOf" srcId="{57331CAA-0F51-4B4E-A98F-368EC9B6F938}" destId="{D6EF0693-2DE6-7144-B0B5-F0D6DD9D61FC}" srcOrd="0" destOrd="0" presId="urn:microsoft.com/office/officeart/2005/8/layout/default"/>
    <dgm:cxn modelId="{2D0A3197-627C-4148-B4B0-B2B4896A5774}" type="presOf" srcId="{E6C85B49-C3A1-4341-B03D-C8C62535EF28}" destId="{E4606A54-685D-6441-8CDF-BC21BF7DD587}" srcOrd="0" destOrd="0" presId="urn:microsoft.com/office/officeart/2005/8/layout/default"/>
    <dgm:cxn modelId="{9D7F47E4-2A78-6943-93C4-656437FA6A55}" type="presOf" srcId="{DDBE964A-4C18-564B-A1D9-5ECE137D8E73}" destId="{93E33594-AA73-D24F-A405-5BE4B2932777}" srcOrd="0" destOrd="0" presId="urn:microsoft.com/office/officeart/2005/8/layout/default"/>
    <dgm:cxn modelId="{0A4728FD-DC10-934F-A1C7-A294F3430599}" srcId="{57331CAA-0F51-4B4E-A98F-368EC9B6F938}" destId="{FC594641-A5ED-6B4E-B634-1F88855F57AF}" srcOrd="4" destOrd="0" parTransId="{672D3D60-E9C2-314A-91A1-C878F04DE51F}" sibTransId="{FE1A688C-A08F-BD4A-813C-28E62ACEC40A}"/>
    <dgm:cxn modelId="{7A83A2FD-5515-C040-BFBC-50F6B433ABD3}" type="presOf" srcId="{FC594641-A5ED-6B4E-B634-1F88855F57AF}" destId="{5A1D936C-3FB0-A84D-80B8-4030CAB47DF6}" srcOrd="0" destOrd="0" presId="urn:microsoft.com/office/officeart/2005/8/layout/default"/>
    <dgm:cxn modelId="{917D1A16-A592-CF47-AF32-65A8BEAAFB6E}" type="presParOf" srcId="{D6EF0693-2DE6-7144-B0B5-F0D6DD9D61FC}" destId="{C801FBE3-2B89-0140-BA39-0E3FB7E0588F}" srcOrd="0" destOrd="0" presId="urn:microsoft.com/office/officeart/2005/8/layout/default"/>
    <dgm:cxn modelId="{35F79658-947B-9B43-A610-FC74E40C4E73}" type="presParOf" srcId="{D6EF0693-2DE6-7144-B0B5-F0D6DD9D61FC}" destId="{6FF7B9AF-F655-5941-9BF1-B2C203E10319}" srcOrd="1" destOrd="0" presId="urn:microsoft.com/office/officeart/2005/8/layout/default"/>
    <dgm:cxn modelId="{BEDDB8FA-F330-6442-A2AC-FDD3D01964A3}" type="presParOf" srcId="{D6EF0693-2DE6-7144-B0B5-F0D6DD9D61FC}" destId="{E4606A54-685D-6441-8CDF-BC21BF7DD587}" srcOrd="2" destOrd="0" presId="urn:microsoft.com/office/officeart/2005/8/layout/default"/>
    <dgm:cxn modelId="{10D55553-BA7F-4E40-B74B-79F2490AF31D}" type="presParOf" srcId="{D6EF0693-2DE6-7144-B0B5-F0D6DD9D61FC}" destId="{A50D8FFF-CF0F-A34D-AF12-C10B94B1111E}" srcOrd="3" destOrd="0" presId="urn:microsoft.com/office/officeart/2005/8/layout/default"/>
    <dgm:cxn modelId="{3C73A5F2-022F-2746-A3AD-630DAAA93A4D}" type="presParOf" srcId="{D6EF0693-2DE6-7144-B0B5-F0D6DD9D61FC}" destId="{916405D9-4F9E-2544-A817-8A2FF9D6198F}" srcOrd="4" destOrd="0" presId="urn:microsoft.com/office/officeart/2005/8/layout/default"/>
    <dgm:cxn modelId="{7E2E23F1-1BB0-4A42-A60F-1D01EBBA955A}" type="presParOf" srcId="{D6EF0693-2DE6-7144-B0B5-F0D6DD9D61FC}" destId="{3C798AC6-9568-D745-8395-47FC9493CFE0}" srcOrd="5" destOrd="0" presId="urn:microsoft.com/office/officeart/2005/8/layout/default"/>
    <dgm:cxn modelId="{D4B47E0F-9263-AC4F-B534-43155DDF2CE8}" type="presParOf" srcId="{D6EF0693-2DE6-7144-B0B5-F0D6DD9D61FC}" destId="{93E33594-AA73-D24F-A405-5BE4B2932777}" srcOrd="6" destOrd="0" presId="urn:microsoft.com/office/officeart/2005/8/layout/default"/>
    <dgm:cxn modelId="{1F5D399E-4EB0-FA49-BFC4-8B72A62F09DA}" type="presParOf" srcId="{D6EF0693-2DE6-7144-B0B5-F0D6DD9D61FC}" destId="{1D38DD29-1359-E345-AE50-FF21C3813CCD}" srcOrd="7" destOrd="0" presId="urn:microsoft.com/office/officeart/2005/8/layout/default"/>
    <dgm:cxn modelId="{B2FB7440-C194-3642-83CE-3D68FF37B4B3}" type="presParOf" srcId="{D6EF0693-2DE6-7144-B0B5-F0D6DD9D61FC}" destId="{5A1D936C-3FB0-A84D-80B8-4030CAB47DF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77E144C-C856-F247-B469-F79509455411}" type="doc">
      <dgm:prSet loTypeId="urn:microsoft.com/office/officeart/2005/8/layout/vList5" loCatId="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915F27A0-D7E3-B645-BEBE-300F36C9AFD0}">
      <dgm:prSet/>
      <dgm:spPr/>
      <dgm:t>
        <a:bodyPr/>
        <a:lstStyle/>
        <a:p>
          <a:r>
            <a:rPr lang="en-US"/>
            <a:t>Verify Box</a:t>
          </a:r>
        </a:p>
      </dgm:t>
    </dgm:pt>
    <dgm:pt modelId="{78C7A056-D73B-0740-A68D-A727FB0F0FCB}" type="parTrans" cxnId="{17351A9A-5D11-C94E-ADA9-D9FA160DAE8C}">
      <dgm:prSet/>
      <dgm:spPr/>
      <dgm:t>
        <a:bodyPr/>
        <a:lstStyle/>
        <a:p>
          <a:endParaRPr lang="en-US"/>
        </a:p>
      </dgm:t>
    </dgm:pt>
    <dgm:pt modelId="{4422BCD3-5E71-A642-87E8-EF3CC6EA1AC2}" type="sibTrans" cxnId="{17351A9A-5D11-C94E-ADA9-D9FA160DAE8C}">
      <dgm:prSet/>
      <dgm:spPr/>
      <dgm:t>
        <a:bodyPr/>
        <a:lstStyle/>
        <a:p>
          <a:endParaRPr lang="en-US"/>
        </a:p>
      </dgm:t>
    </dgm:pt>
    <dgm:pt modelId="{6EAE0B4F-370F-0546-9102-14E55510E5EB}">
      <dgm:prSet/>
      <dgm:spPr/>
      <dgm:t>
        <a:bodyPr/>
        <a:lstStyle/>
        <a:p>
          <a:r>
            <a:rPr lang="en-US" dirty="0"/>
            <a:t>All Documents (Folders) within a Box have successfully been processed</a:t>
          </a:r>
        </a:p>
      </dgm:t>
    </dgm:pt>
    <dgm:pt modelId="{BEB90284-15B1-6043-9969-61F6753BE704}" type="parTrans" cxnId="{96247977-0026-F147-B3D5-76F8E9B6088E}">
      <dgm:prSet/>
      <dgm:spPr/>
      <dgm:t>
        <a:bodyPr/>
        <a:lstStyle/>
        <a:p>
          <a:endParaRPr lang="en-US"/>
        </a:p>
      </dgm:t>
    </dgm:pt>
    <dgm:pt modelId="{B069B328-2EB7-8D42-AD0A-C364BC74B00E}" type="sibTrans" cxnId="{96247977-0026-F147-B3D5-76F8E9B6088E}">
      <dgm:prSet/>
      <dgm:spPr/>
      <dgm:t>
        <a:bodyPr/>
        <a:lstStyle/>
        <a:p>
          <a:endParaRPr lang="en-US"/>
        </a:p>
      </dgm:t>
    </dgm:pt>
    <dgm:pt modelId="{2419D582-547B-B54F-AA28-F00FA03A5A13}">
      <dgm:prSet/>
      <dgm:spPr/>
      <dgm:t>
        <a:bodyPr/>
        <a:lstStyle/>
        <a:p>
          <a:r>
            <a:rPr lang="en-US" dirty="0"/>
            <a:t>Verify Metadata</a:t>
          </a:r>
        </a:p>
      </dgm:t>
    </dgm:pt>
    <dgm:pt modelId="{6AC272C7-835E-0147-B37C-37DC0263E214}" type="parTrans" cxnId="{D999FF69-39B8-824A-8C36-CDA5646C154B}">
      <dgm:prSet/>
      <dgm:spPr/>
      <dgm:t>
        <a:bodyPr/>
        <a:lstStyle/>
        <a:p>
          <a:endParaRPr lang="en-US"/>
        </a:p>
      </dgm:t>
    </dgm:pt>
    <dgm:pt modelId="{CBD76DAB-DBAB-4F44-94DF-ACC8E10A3A43}" type="sibTrans" cxnId="{D999FF69-39B8-824A-8C36-CDA5646C154B}">
      <dgm:prSet/>
      <dgm:spPr/>
      <dgm:t>
        <a:bodyPr/>
        <a:lstStyle/>
        <a:p>
          <a:endParaRPr lang="en-US"/>
        </a:p>
      </dgm:t>
    </dgm:pt>
    <dgm:pt modelId="{83C309DA-73FF-BA43-81CE-301C727392E2}">
      <dgm:prSet/>
      <dgm:spPr/>
      <dgm:t>
        <a:bodyPr/>
        <a:lstStyle/>
        <a:p>
          <a:pPr rtl="0"/>
          <a:r>
            <a:rPr lang="en-US" dirty="0"/>
            <a:t>Metadata is consistent between Records Management Software, Coversheets, Filenames, and SharePoint (if used)</a:t>
          </a:r>
        </a:p>
      </dgm:t>
    </dgm:pt>
    <dgm:pt modelId="{4D8C8D38-637E-5E4B-B73E-D583526D654C}" type="parTrans" cxnId="{099A7EE8-1876-1F4B-8C01-B8876CC127B4}">
      <dgm:prSet/>
      <dgm:spPr/>
      <dgm:t>
        <a:bodyPr/>
        <a:lstStyle/>
        <a:p>
          <a:endParaRPr lang="en-US"/>
        </a:p>
      </dgm:t>
    </dgm:pt>
    <dgm:pt modelId="{653DB435-84EF-544F-96DC-63F9C3FB001E}" type="sibTrans" cxnId="{099A7EE8-1876-1F4B-8C01-B8876CC127B4}">
      <dgm:prSet/>
      <dgm:spPr/>
      <dgm:t>
        <a:bodyPr/>
        <a:lstStyle/>
        <a:p>
          <a:endParaRPr lang="en-US"/>
        </a:p>
      </dgm:t>
    </dgm:pt>
    <dgm:pt modelId="{D0BF5DFE-019C-B94E-9B37-0848C71B1112}">
      <dgm:prSet/>
      <dgm:spPr/>
      <dgm:t>
        <a:bodyPr/>
        <a:lstStyle/>
        <a:p>
          <a:r>
            <a:rPr lang="en-US" dirty="0"/>
            <a:t>Verify PDFs</a:t>
          </a:r>
        </a:p>
      </dgm:t>
    </dgm:pt>
    <dgm:pt modelId="{3A6B5BF0-CE97-5C44-ABBE-0D6B1751A205}" type="parTrans" cxnId="{9F1D610A-FFE1-EF4E-9CC8-95C7F2D7B7B4}">
      <dgm:prSet/>
      <dgm:spPr/>
      <dgm:t>
        <a:bodyPr/>
        <a:lstStyle/>
        <a:p>
          <a:endParaRPr lang="en-US"/>
        </a:p>
      </dgm:t>
    </dgm:pt>
    <dgm:pt modelId="{A995A417-5A40-4949-9380-B1FA7BC73682}" type="sibTrans" cxnId="{9F1D610A-FFE1-EF4E-9CC8-95C7F2D7B7B4}">
      <dgm:prSet/>
      <dgm:spPr/>
      <dgm:t>
        <a:bodyPr/>
        <a:lstStyle/>
        <a:p>
          <a:endParaRPr lang="en-US"/>
        </a:p>
      </dgm:t>
    </dgm:pt>
    <dgm:pt modelId="{799EE723-E9E1-9B49-A28D-31D2EB0E2A43}">
      <dgm:prSet/>
      <dgm:spPr/>
      <dgm:t>
        <a:bodyPr/>
        <a:lstStyle/>
        <a:p>
          <a:r>
            <a:rPr lang="en-US" dirty="0"/>
            <a:t>PDF files are in the proper destination(s)</a:t>
          </a:r>
        </a:p>
      </dgm:t>
    </dgm:pt>
    <dgm:pt modelId="{24E7BACC-12AB-1D49-AEA9-EABBACCDE844}" type="parTrans" cxnId="{71D082D2-AF6F-934F-BF49-61B335D1523A}">
      <dgm:prSet/>
      <dgm:spPr/>
      <dgm:t>
        <a:bodyPr/>
        <a:lstStyle/>
        <a:p>
          <a:endParaRPr lang="en-US"/>
        </a:p>
      </dgm:t>
    </dgm:pt>
    <dgm:pt modelId="{CFC6C75B-A83E-7641-A306-4D87D9CEA3EC}" type="sibTrans" cxnId="{71D082D2-AF6F-934F-BF49-61B335D1523A}">
      <dgm:prSet/>
      <dgm:spPr/>
      <dgm:t>
        <a:bodyPr/>
        <a:lstStyle/>
        <a:p>
          <a:endParaRPr lang="en-US"/>
        </a:p>
      </dgm:t>
    </dgm:pt>
    <dgm:pt modelId="{D07F46AD-4870-4843-B66E-2E5B87602633}">
      <dgm:prSet/>
      <dgm:spPr/>
      <dgm:t>
        <a:bodyPr/>
        <a:lstStyle/>
        <a:p>
          <a:r>
            <a:rPr lang="en-US" dirty="0"/>
            <a:t>Verify TIFFs</a:t>
          </a:r>
        </a:p>
      </dgm:t>
    </dgm:pt>
    <dgm:pt modelId="{C51512C1-0710-554D-824C-3948F792CCF5}" type="parTrans" cxnId="{5F54D25E-740D-E549-B104-8B6BE98C028E}">
      <dgm:prSet/>
      <dgm:spPr/>
      <dgm:t>
        <a:bodyPr/>
        <a:lstStyle/>
        <a:p>
          <a:endParaRPr lang="en-US"/>
        </a:p>
      </dgm:t>
    </dgm:pt>
    <dgm:pt modelId="{2F9581B3-0B72-0841-ADC6-45CC49D90722}" type="sibTrans" cxnId="{5F54D25E-740D-E549-B104-8B6BE98C028E}">
      <dgm:prSet/>
      <dgm:spPr/>
      <dgm:t>
        <a:bodyPr/>
        <a:lstStyle/>
        <a:p>
          <a:endParaRPr lang="en-US"/>
        </a:p>
      </dgm:t>
    </dgm:pt>
    <dgm:pt modelId="{8CFC8F86-A2C8-9D46-A396-0B8A267BFBC4}">
      <dgm:prSet/>
      <dgm:spPr/>
      <dgm:t>
        <a:bodyPr/>
        <a:lstStyle/>
        <a:p>
          <a:r>
            <a:rPr lang="en-US" dirty="0"/>
            <a:t>TIFF files are in the proper destination(s)</a:t>
          </a:r>
        </a:p>
      </dgm:t>
    </dgm:pt>
    <dgm:pt modelId="{871F5411-C5F9-AF49-9E26-B7EACB70FB45}" type="parTrans" cxnId="{BB47C29F-DF08-0242-8FF9-F39CEA931174}">
      <dgm:prSet/>
      <dgm:spPr/>
      <dgm:t>
        <a:bodyPr/>
        <a:lstStyle/>
        <a:p>
          <a:endParaRPr lang="en-US"/>
        </a:p>
      </dgm:t>
    </dgm:pt>
    <dgm:pt modelId="{2227A0CD-8884-1B41-9709-420E7B67D2FE}" type="sibTrans" cxnId="{BB47C29F-DF08-0242-8FF9-F39CEA931174}">
      <dgm:prSet/>
      <dgm:spPr/>
      <dgm:t>
        <a:bodyPr/>
        <a:lstStyle/>
        <a:p>
          <a:endParaRPr lang="en-US"/>
        </a:p>
      </dgm:t>
    </dgm:pt>
    <dgm:pt modelId="{83E40356-E641-3745-A3C3-9DC05A9E1A4E}">
      <dgm:prSet/>
      <dgm:spPr/>
      <dgm:t>
        <a:bodyPr/>
        <a:lstStyle/>
        <a:p>
          <a:r>
            <a:rPr lang="en-US" dirty="0"/>
            <a:t>Verify Complete Project</a:t>
          </a:r>
        </a:p>
      </dgm:t>
    </dgm:pt>
    <dgm:pt modelId="{8A69A1C3-1BF5-3A4D-BF54-FE0394A5A666}" type="parTrans" cxnId="{F191BC40-DED6-4C49-8628-EBDF2B865107}">
      <dgm:prSet/>
      <dgm:spPr/>
      <dgm:t>
        <a:bodyPr/>
        <a:lstStyle/>
        <a:p>
          <a:endParaRPr lang="en-US"/>
        </a:p>
      </dgm:t>
    </dgm:pt>
    <dgm:pt modelId="{CB49AADD-B214-1F43-8130-721B5B18B7B1}" type="sibTrans" cxnId="{F191BC40-DED6-4C49-8628-EBDF2B865107}">
      <dgm:prSet/>
      <dgm:spPr/>
      <dgm:t>
        <a:bodyPr/>
        <a:lstStyle/>
        <a:p>
          <a:endParaRPr lang="en-US"/>
        </a:p>
      </dgm:t>
    </dgm:pt>
    <dgm:pt modelId="{9AE36D7D-E6FB-7043-81D6-8F4791C98B89}">
      <dgm:prSet/>
      <dgm:spPr/>
      <dgm:t>
        <a:bodyPr/>
        <a:lstStyle/>
        <a:p>
          <a:r>
            <a:rPr lang="en-US" dirty="0"/>
            <a:t>Once project is complete, verify that all documents, boxes, PDFs and TIFs are accounted for and appropriately located.</a:t>
          </a:r>
        </a:p>
      </dgm:t>
    </dgm:pt>
    <dgm:pt modelId="{D00823A6-B465-1D40-B0EC-658233C7654C}" type="parTrans" cxnId="{F4F21E28-B118-684C-95B1-C46C56A15807}">
      <dgm:prSet/>
      <dgm:spPr/>
      <dgm:t>
        <a:bodyPr/>
        <a:lstStyle/>
        <a:p>
          <a:endParaRPr lang="en-US"/>
        </a:p>
      </dgm:t>
    </dgm:pt>
    <dgm:pt modelId="{54A94FFB-CA10-AB4E-8765-F27ABD3266A8}" type="sibTrans" cxnId="{F4F21E28-B118-684C-95B1-C46C56A15807}">
      <dgm:prSet/>
      <dgm:spPr/>
      <dgm:t>
        <a:bodyPr/>
        <a:lstStyle/>
        <a:p>
          <a:endParaRPr lang="en-US"/>
        </a:p>
      </dgm:t>
    </dgm:pt>
    <dgm:pt modelId="{36017BE6-4C5C-8046-9B33-B3C1AAD2F0EF}" type="pres">
      <dgm:prSet presAssocID="{377E144C-C856-F247-B469-F79509455411}" presName="Name0" presStyleCnt="0">
        <dgm:presLayoutVars>
          <dgm:dir/>
          <dgm:animLvl val="lvl"/>
          <dgm:resizeHandles val="exact"/>
        </dgm:presLayoutVars>
      </dgm:prSet>
      <dgm:spPr/>
    </dgm:pt>
    <dgm:pt modelId="{81181E35-2CB2-724A-B16A-0654F7DC3B58}" type="pres">
      <dgm:prSet presAssocID="{915F27A0-D7E3-B645-BEBE-300F36C9AFD0}" presName="linNode" presStyleCnt="0"/>
      <dgm:spPr/>
    </dgm:pt>
    <dgm:pt modelId="{6352DB9A-65E6-414C-8524-5B48F81DD3AC}" type="pres">
      <dgm:prSet presAssocID="{915F27A0-D7E3-B645-BEBE-300F36C9AFD0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940DF94C-5B61-5246-8E01-09614B1E680F}" type="pres">
      <dgm:prSet presAssocID="{915F27A0-D7E3-B645-BEBE-300F36C9AFD0}" presName="descendantText" presStyleLbl="alignAccFollowNode1" presStyleIdx="0" presStyleCnt="5">
        <dgm:presLayoutVars>
          <dgm:bulletEnabled val="1"/>
        </dgm:presLayoutVars>
      </dgm:prSet>
      <dgm:spPr/>
    </dgm:pt>
    <dgm:pt modelId="{05762ED9-0EA1-3F42-9EF3-32905FFD3AC0}" type="pres">
      <dgm:prSet presAssocID="{4422BCD3-5E71-A642-87E8-EF3CC6EA1AC2}" presName="sp" presStyleCnt="0"/>
      <dgm:spPr/>
    </dgm:pt>
    <dgm:pt modelId="{63B4537D-6A89-6E4D-AC2E-3079EC6766C4}" type="pres">
      <dgm:prSet presAssocID="{2419D582-547B-B54F-AA28-F00FA03A5A13}" presName="linNode" presStyleCnt="0"/>
      <dgm:spPr/>
    </dgm:pt>
    <dgm:pt modelId="{0DC79739-8B56-B14C-B371-90A561E09147}" type="pres">
      <dgm:prSet presAssocID="{2419D582-547B-B54F-AA28-F00FA03A5A13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9295978C-4CD2-9943-8D43-459194213861}" type="pres">
      <dgm:prSet presAssocID="{2419D582-547B-B54F-AA28-F00FA03A5A13}" presName="descendantText" presStyleLbl="alignAccFollowNode1" presStyleIdx="1" presStyleCnt="5">
        <dgm:presLayoutVars>
          <dgm:bulletEnabled val="1"/>
        </dgm:presLayoutVars>
      </dgm:prSet>
      <dgm:spPr/>
    </dgm:pt>
    <dgm:pt modelId="{D7017F97-CD9D-4241-976C-57D53288F766}" type="pres">
      <dgm:prSet presAssocID="{CBD76DAB-DBAB-4F44-94DF-ACC8E10A3A43}" presName="sp" presStyleCnt="0"/>
      <dgm:spPr/>
    </dgm:pt>
    <dgm:pt modelId="{09C118C3-85A3-DF47-9658-38D44A02F8C4}" type="pres">
      <dgm:prSet presAssocID="{D0BF5DFE-019C-B94E-9B37-0848C71B1112}" presName="linNode" presStyleCnt="0"/>
      <dgm:spPr/>
    </dgm:pt>
    <dgm:pt modelId="{FC5EF8BD-4856-CF4F-A5D3-1EE142905245}" type="pres">
      <dgm:prSet presAssocID="{D0BF5DFE-019C-B94E-9B37-0848C71B1112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0C76BA12-D861-C74B-8EAD-1C84738F6036}" type="pres">
      <dgm:prSet presAssocID="{D0BF5DFE-019C-B94E-9B37-0848C71B1112}" presName="descendantText" presStyleLbl="alignAccFollowNode1" presStyleIdx="2" presStyleCnt="5">
        <dgm:presLayoutVars>
          <dgm:bulletEnabled val="1"/>
        </dgm:presLayoutVars>
      </dgm:prSet>
      <dgm:spPr/>
    </dgm:pt>
    <dgm:pt modelId="{602D491F-AF85-F44A-B114-BCFC56F7E0DD}" type="pres">
      <dgm:prSet presAssocID="{A995A417-5A40-4949-9380-B1FA7BC73682}" presName="sp" presStyleCnt="0"/>
      <dgm:spPr/>
    </dgm:pt>
    <dgm:pt modelId="{0332B9B8-F191-EE4F-A297-57CB0CC03E03}" type="pres">
      <dgm:prSet presAssocID="{D07F46AD-4870-4843-B66E-2E5B87602633}" presName="linNode" presStyleCnt="0"/>
      <dgm:spPr/>
    </dgm:pt>
    <dgm:pt modelId="{AB01A99E-63E8-5C45-B694-712D3F39DDD2}" type="pres">
      <dgm:prSet presAssocID="{D07F46AD-4870-4843-B66E-2E5B87602633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CBBC2A09-77FA-D445-A02F-03F1961C7F2F}" type="pres">
      <dgm:prSet presAssocID="{D07F46AD-4870-4843-B66E-2E5B87602633}" presName="descendantText" presStyleLbl="alignAccFollowNode1" presStyleIdx="3" presStyleCnt="5">
        <dgm:presLayoutVars>
          <dgm:bulletEnabled val="1"/>
        </dgm:presLayoutVars>
      </dgm:prSet>
      <dgm:spPr/>
    </dgm:pt>
    <dgm:pt modelId="{E2A961E0-C788-534B-A967-2B4A626C7BB1}" type="pres">
      <dgm:prSet presAssocID="{2F9581B3-0B72-0841-ADC6-45CC49D90722}" presName="sp" presStyleCnt="0"/>
      <dgm:spPr/>
    </dgm:pt>
    <dgm:pt modelId="{EEAD605A-22A5-B946-9A17-CF5AF88629AA}" type="pres">
      <dgm:prSet presAssocID="{83E40356-E641-3745-A3C3-9DC05A9E1A4E}" presName="linNode" presStyleCnt="0"/>
      <dgm:spPr/>
    </dgm:pt>
    <dgm:pt modelId="{446A0264-C73C-124C-B01D-A47D8654496F}" type="pres">
      <dgm:prSet presAssocID="{83E40356-E641-3745-A3C3-9DC05A9E1A4E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FA8751B8-A011-FF46-BABA-2BD686145F9A}" type="pres">
      <dgm:prSet presAssocID="{83E40356-E641-3745-A3C3-9DC05A9E1A4E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A3B60D0A-9813-214B-9175-9964F28B4307}" type="presOf" srcId="{915F27A0-D7E3-B645-BEBE-300F36C9AFD0}" destId="{6352DB9A-65E6-414C-8524-5B48F81DD3AC}" srcOrd="0" destOrd="0" presId="urn:microsoft.com/office/officeart/2005/8/layout/vList5"/>
    <dgm:cxn modelId="{9F1D610A-FFE1-EF4E-9CC8-95C7F2D7B7B4}" srcId="{377E144C-C856-F247-B469-F79509455411}" destId="{D0BF5DFE-019C-B94E-9B37-0848C71B1112}" srcOrd="2" destOrd="0" parTransId="{3A6B5BF0-CE97-5C44-ABBE-0D6B1751A205}" sibTransId="{A995A417-5A40-4949-9380-B1FA7BC73682}"/>
    <dgm:cxn modelId="{97A57211-492E-7A49-B7CD-81F2CED08C2B}" type="presOf" srcId="{6EAE0B4F-370F-0546-9102-14E55510E5EB}" destId="{940DF94C-5B61-5246-8E01-09614B1E680F}" srcOrd="0" destOrd="0" presId="urn:microsoft.com/office/officeart/2005/8/layout/vList5"/>
    <dgm:cxn modelId="{239CC312-C4FB-7541-BD36-5A1C339096A8}" type="presOf" srcId="{8CFC8F86-A2C8-9D46-A396-0B8A267BFBC4}" destId="{CBBC2A09-77FA-D445-A02F-03F1961C7F2F}" srcOrd="0" destOrd="0" presId="urn:microsoft.com/office/officeart/2005/8/layout/vList5"/>
    <dgm:cxn modelId="{F4F21E28-B118-684C-95B1-C46C56A15807}" srcId="{83E40356-E641-3745-A3C3-9DC05A9E1A4E}" destId="{9AE36D7D-E6FB-7043-81D6-8F4791C98B89}" srcOrd="0" destOrd="0" parTransId="{D00823A6-B465-1D40-B0EC-658233C7654C}" sibTransId="{54A94FFB-CA10-AB4E-8765-F27ABD3266A8}"/>
    <dgm:cxn modelId="{98DFD936-9DFF-A54B-A9CB-74A8D88DDE03}" type="presOf" srcId="{D0BF5DFE-019C-B94E-9B37-0848C71B1112}" destId="{FC5EF8BD-4856-CF4F-A5D3-1EE142905245}" srcOrd="0" destOrd="0" presId="urn:microsoft.com/office/officeart/2005/8/layout/vList5"/>
    <dgm:cxn modelId="{F191BC40-DED6-4C49-8628-EBDF2B865107}" srcId="{377E144C-C856-F247-B469-F79509455411}" destId="{83E40356-E641-3745-A3C3-9DC05A9E1A4E}" srcOrd="4" destOrd="0" parTransId="{8A69A1C3-1BF5-3A4D-BF54-FE0394A5A666}" sibTransId="{CB49AADD-B214-1F43-8130-721B5B18B7B1}"/>
    <dgm:cxn modelId="{5F54D25E-740D-E549-B104-8B6BE98C028E}" srcId="{377E144C-C856-F247-B469-F79509455411}" destId="{D07F46AD-4870-4843-B66E-2E5B87602633}" srcOrd="3" destOrd="0" parTransId="{C51512C1-0710-554D-824C-3948F792CCF5}" sibTransId="{2F9581B3-0B72-0841-ADC6-45CC49D90722}"/>
    <dgm:cxn modelId="{D999FF69-39B8-824A-8C36-CDA5646C154B}" srcId="{377E144C-C856-F247-B469-F79509455411}" destId="{2419D582-547B-B54F-AA28-F00FA03A5A13}" srcOrd="1" destOrd="0" parTransId="{6AC272C7-835E-0147-B37C-37DC0263E214}" sibTransId="{CBD76DAB-DBAB-4F44-94DF-ACC8E10A3A43}"/>
    <dgm:cxn modelId="{96247977-0026-F147-B3D5-76F8E9B6088E}" srcId="{915F27A0-D7E3-B645-BEBE-300F36C9AFD0}" destId="{6EAE0B4F-370F-0546-9102-14E55510E5EB}" srcOrd="0" destOrd="0" parTransId="{BEB90284-15B1-6043-9969-61F6753BE704}" sibTransId="{B069B328-2EB7-8D42-AD0A-C364BC74B00E}"/>
    <dgm:cxn modelId="{90B08898-09B0-724E-B563-BDF1101FF443}" type="presOf" srcId="{83C309DA-73FF-BA43-81CE-301C727392E2}" destId="{9295978C-4CD2-9943-8D43-459194213861}" srcOrd="0" destOrd="0" presId="urn:microsoft.com/office/officeart/2005/8/layout/vList5"/>
    <dgm:cxn modelId="{17351A9A-5D11-C94E-ADA9-D9FA160DAE8C}" srcId="{377E144C-C856-F247-B469-F79509455411}" destId="{915F27A0-D7E3-B645-BEBE-300F36C9AFD0}" srcOrd="0" destOrd="0" parTransId="{78C7A056-D73B-0740-A68D-A727FB0F0FCB}" sibTransId="{4422BCD3-5E71-A642-87E8-EF3CC6EA1AC2}"/>
    <dgm:cxn modelId="{C334B99A-9863-304C-A58D-2D62BA0CF4F9}" type="presOf" srcId="{9AE36D7D-E6FB-7043-81D6-8F4791C98B89}" destId="{FA8751B8-A011-FF46-BABA-2BD686145F9A}" srcOrd="0" destOrd="0" presId="urn:microsoft.com/office/officeart/2005/8/layout/vList5"/>
    <dgm:cxn modelId="{BB47C29F-DF08-0242-8FF9-F39CEA931174}" srcId="{D07F46AD-4870-4843-B66E-2E5B87602633}" destId="{8CFC8F86-A2C8-9D46-A396-0B8A267BFBC4}" srcOrd="0" destOrd="0" parTransId="{871F5411-C5F9-AF49-9E26-B7EACB70FB45}" sibTransId="{2227A0CD-8884-1B41-9709-420E7B67D2FE}"/>
    <dgm:cxn modelId="{50A091A9-6B68-B440-B3B0-C2EBF5CD0006}" type="presOf" srcId="{83E40356-E641-3745-A3C3-9DC05A9E1A4E}" destId="{446A0264-C73C-124C-B01D-A47D8654496F}" srcOrd="0" destOrd="0" presId="urn:microsoft.com/office/officeart/2005/8/layout/vList5"/>
    <dgm:cxn modelId="{559D19AF-1167-7848-8768-B7E74615ED27}" type="presOf" srcId="{799EE723-E9E1-9B49-A28D-31D2EB0E2A43}" destId="{0C76BA12-D861-C74B-8EAD-1C84738F6036}" srcOrd="0" destOrd="0" presId="urn:microsoft.com/office/officeart/2005/8/layout/vList5"/>
    <dgm:cxn modelId="{2F8781C8-56D4-A346-AF05-4346F5FF21E2}" type="presOf" srcId="{377E144C-C856-F247-B469-F79509455411}" destId="{36017BE6-4C5C-8046-9B33-B3C1AAD2F0EF}" srcOrd="0" destOrd="0" presId="urn:microsoft.com/office/officeart/2005/8/layout/vList5"/>
    <dgm:cxn modelId="{71D082D2-AF6F-934F-BF49-61B335D1523A}" srcId="{D0BF5DFE-019C-B94E-9B37-0848C71B1112}" destId="{799EE723-E9E1-9B49-A28D-31D2EB0E2A43}" srcOrd="0" destOrd="0" parTransId="{24E7BACC-12AB-1D49-AEA9-EABBACCDE844}" sibTransId="{CFC6C75B-A83E-7641-A306-4D87D9CEA3EC}"/>
    <dgm:cxn modelId="{F1DDE5DC-BE21-F14E-9E99-16982C844170}" type="presOf" srcId="{2419D582-547B-B54F-AA28-F00FA03A5A13}" destId="{0DC79739-8B56-B14C-B371-90A561E09147}" srcOrd="0" destOrd="0" presId="urn:microsoft.com/office/officeart/2005/8/layout/vList5"/>
    <dgm:cxn modelId="{099A7EE8-1876-1F4B-8C01-B8876CC127B4}" srcId="{2419D582-547B-B54F-AA28-F00FA03A5A13}" destId="{83C309DA-73FF-BA43-81CE-301C727392E2}" srcOrd="0" destOrd="0" parTransId="{4D8C8D38-637E-5E4B-B73E-D583526D654C}" sibTransId="{653DB435-84EF-544F-96DC-63F9C3FB001E}"/>
    <dgm:cxn modelId="{BF96EDF1-67C1-2542-8B9A-5E1DF2A79973}" type="presOf" srcId="{D07F46AD-4870-4843-B66E-2E5B87602633}" destId="{AB01A99E-63E8-5C45-B694-712D3F39DDD2}" srcOrd="0" destOrd="0" presId="urn:microsoft.com/office/officeart/2005/8/layout/vList5"/>
    <dgm:cxn modelId="{8C4B155E-A9D3-BC45-89F5-BD5C02A34DF6}" type="presParOf" srcId="{36017BE6-4C5C-8046-9B33-B3C1AAD2F0EF}" destId="{81181E35-2CB2-724A-B16A-0654F7DC3B58}" srcOrd="0" destOrd="0" presId="urn:microsoft.com/office/officeart/2005/8/layout/vList5"/>
    <dgm:cxn modelId="{52C273BB-EC66-6E4E-9AEF-F7CECB37CF8B}" type="presParOf" srcId="{81181E35-2CB2-724A-B16A-0654F7DC3B58}" destId="{6352DB9A-65E6-414C-8524-5B48F81DD3AC}" srcOrd="0" destOrd="0" presId="urn:microsoft.com/office/officeart/2005/8/layout/vList5"/>
    <dgm:cxn modelId="{BB48CD01-85B6-4D41-A8D9-28A5FB6246A2}" type="presParOf" srcId="{81181E35-2CB2-724A-B16A-0654F7DC3B58}" destId="{940DF94C-5B61-5246-8E01-09614B1E680F}" srcOrd="1" destOrd="0" presId="urn:microsoft.com/office/officeart/2005/8/layout/vList5"/>
    <dgm:cxn modelId="{D29E1EFB-DBE3-5C49-9CE7-FFA4E1868D4A}" type="presParOf" srcId="{36017BE6-4C5C-8046-9B33-B3C1AAD2F0EF}" destId="{05762ED9-0EA1-3F42-9EF3-32905FFD3AC0}" srcOrd="1" destOrd="0" presId="urn:microsoft.com/office/officeart/2005/8/layout/vList5"/>
    <dgm:cxn modelId="{12CE2B4A-2D33-BB4E-A059-4584E49933A6}" type="presParOf" srcId="{36017BE6-4C5C-8046-9B33-B3C1AAD2F0EF}" destId="{63B4537D-6A89-6E4D-AC2E-3079EC6766C4}" srcOrd="2" destOrd="0" presId="urn:microsoft.com/office/officeart/2005/8/layout/vList5"/>
    <dgm:cxn modelId="{FD78F815-87C7-DA40-9FCE-C2C5CDB839AC}" type="presParOf" srcId="{63B4537D-6A89-6E4D-AC2E-3079EC6766C4}" destId="{0DC79739-8B56-B14C-B371-90A561E09147}" srcOrd="0" destOrd="0" presId="urn:microsoft.com/office/officeart/2005/8/layout/vList5"/>
    <dgm:cxn modelId="{3B15AD25-DCCE-824F-93A7-98C4057756E5}" type="presParOf" srcId="{63B4537D-6A89-6E4D-AC2E-3079EC6766C4}" destId="{9295978C-4CD2-9943-8D43-459194213861}" srcOrd="1" destOrd="0" presId="urn:microsoft.com/office/officeart/2005/8/layout/vList5"/>
    <dgm:cxn modelId="{BE97ED3B-58FD-0B47-B68D-4E3C53F34311}" type="presParOf" srcId="{36017BE6-4C5C-8046-9B33-B3C1AAD2F0EF}" destId="{D7017F97-CD9D-4241-976C-57D53288F766}" srcOrd="3" destOrd="0" presId="urn:microsoft.com/office/officeart/2005/8/layout/vList5"/>
    <dgm:cxn modelId="{F5B86657-C43C-8F45-A976-C02CB1BEF59A}" type="presParOf" srcId="{36017BE6-4C5C-8046-9B33-B3C1AAD2F0EF}" destId="{09C118C3-85A3-DF47-9658-38D44A02F8C4}" srcOrd="4" destOrd="0" presId="urn:microsoft.com/office/officeart/2005/8/layout/vList5"/>
    <dgm:cxn modelId="{11F9AD93-70CC-7445-AF29-C093C3075225}" type="presParOf" srcId="{09C118C3-85A3-DF47-9658-38D44A02F8C4}" destId="{FC5EF8BD-4856-CF4F-A5D3-1EE142905245}" srcOrd="0" destOrd="0" presId="urn:microsoft.com/office/officeart/2005/8/layout/vList5"/>
    <dgm:cxn modelId="{FBB32557-F937-C646-97B7-E10AEBB55505}" type="presParOf" srcId="{09C118C3-85A3-DF47-9658-38D44A02F8C4}" destId="{0C76BA12-D861-C74B-8EAD-1C84738F6036}" srcOrd="1" destOrd="0" presId="urn:microsoft.com/office/officeart/2005/8/layout/vList5"/>
    <dgm:cxn modelId="{4FFE4FAE-C5ED-D041-89D9-F2A3DC2B5178}" type="presParOf" srcId="{36017BE6-4C5C-8046-9B33-B3C1AAD2F0EF}" destId="{602D491F-AF85-F44A-B114-BCFC56F7E0DD}" srcOrd="5" destOrd="0" presId="urn:microsoft.com/office/officeart/2005/8/layout/vList5"/>
    <dgm:cxn modelId="{57C39366-415F-B748-8DED-60F90DCE7A60}" type="presParOf" srcId="{36017BE6-4C5C-8046-9B33-B3C1AAD2F0EF}" destId="{0332B9B8-F191-EE4F-A297-57CB0CC03E03}" srcOrd="6" destOrd="0" presId="urn:microsoft.com/office/officeart/2005/8/layout/vList5"/>
    <dgm:cxn modelId="{74090B77-6349-134A-B653-F35B04660A2C}" type="presParOf" srcId="{0332B9B8-F191-EE4F-A297-57CB0CC03E03}" destId="{AB01A99E-63E8-5C45-B694-712D3F39DDD2}" srcOrd="0" destOrd="0" presId="urn:microsoft.com/office/officeart/2005/8/layout/vList5"/>
    <dgm:cxn modelId="{30BC1B92-B36E-554C-AF13-A2B3A395BC15}" type="presParOf" srcId="{0332B9B8-F191-EE4F-A297-57CB0CC03E03}" destId="{CBBC2A09-77FA-D445-A02F-03F1961C7F2F}" srcOrd="1" destOrd="0" presId="urn:microsoft.com/office/officeart/2005/8/layout/vList5"/>
    <dgm:cxn modelId="{12FDF83E-2C48-CE49-B2D2-3E7F5B8F9CE6}" type="presParOf" srcId="{36017BE6-4C5C-8046-9B33-B3C1AAD2F0EF}" destId="{E2A961E0-C788-534B-A967-2B4A626C7BB1}" srcOrd="7" destOrd="0" presId="urn:microsoft.com/office/officeart/2005/8/layout/vList5"/>
    <dgm:cxn modelId="{A241DDAB-747B-344E-A0D5-002425BAA8E7}" type="presParOf" srcId="{36017BE6-4C5C-8046-9B33-B3C1AAD2F0EF}" destId="{EEAD605A-22A5-B946-9A17-CF5AF88629AA}" srcOrd="8" destOrd="0" presId="urn:microsoft.com/office/officeart/2005/8/layout/vList5"/>
    <dgm:cxn modelId="{EDFA676F-2279-194D-A6B2-BEF841561D60}" type="presParOf" srcId="{EEAD605A-22A5-B946-9A17-CF5AF88629AA}" destId="{446A0264-C73C-124C-B01D-A47D8654496F}" srcOrd="0" destOrd="0" presId="urn:microsoft.com/office/officeart/2005/8/layout/vList5"/>
    <dgm:cxn modelId="{93F3200A-CD75-8246-A2BA-E3F3E23CF374}" type="presParOf" srcId="{EEAD605A-22A5-B946-9A17-CF5AF88629AA}" destId="{FA8751B8-A011-FF46-BABA-2BD686145F9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5DC5BF-8BA2-444F-80B4-2E74D44C792A}">
      <dsp:nvSpPr>
        <dsp:cNvPr id="0" name=""/>
        <dsp:cNvSpPr/>
      </dsp:nvSpPr>
      <dsp:spPr>
        <a:xfrm>
          <a:off x="4473" y="1210313"/>
          <a:ext cx="1955789" cy="11734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Prepare</a:t>
          </a:r>
        </a:p>
      </dsp:txBody>
      <dsp:txXfrm>
        <a:off x="38843" y="1244683"/>
        <a:ext cx="1887049" cy="1104733"/>
      </dsp:txXfrm>
    </dsp:sp>
    <dsp:sp modelId="{6116B061-1A2A-6E42-95B5-7C5C483CFBDA}">
      <dsp:nvSpPr>
        <dsp:cNvPr id="0" name=""/>
        <dsp:cNvSpPr/>
      </dsp:nvSpPr>
      <dsp:spPr>
        <a:xfrm>
          <a:off x="2155841" y="1554532"/>
          <a:ext cx="414627" cy="48503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2155841" y="1651539"/>
        <a:ext cx="290239" cy="291021"/>
      </dsp:txXfrm>
    </dsp:sp>
    <dsp:sp modelId="{F4D992AE-7712-AD40-8429-8722EBAE8A97}">
      <dsp:nvSpPr>
        <dsp:cNvPr id="0" name=""/>
        <dsp:cNvSpPr/>
      </dsp:nvSpPr>
      <dsp:spPr>
        <a:xfrm>
          <a:off x="2742578" y="1210313"/>
          <a:ext cx="1955789" cy="11734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Scan</a:t>
          </a:r>
        </a:p>
      </dsp:txBody>
      <dsp:txXfrm>
        <a:off x="2776948" y="1244683"/>
        <a:ext cx="1887049" cy="1104733"/>
      </dsp:txXfrm>
    </dsp:sp>
    <dsp:sp modelId="{130DFF1E-F356-264C-9234-0D5F5A022076}">
      <dsp:nvSpPr>
        <dsp:cNvPr id="0" name=""/>
        <dsp:cNvSpPr/>
      </dsp:nvSpPr>
      <dsp:spPr>
        <a:xfrm>
          <a:off x="4893946" y="1554532"/>
          <a:ext cx="414627" cy="48503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4893946" y="1651539"/>
        <a:ext cx="290239" cy="291021"/>
      </dsp:txXfrm>
    </dsp:sp>
    <dsp:sp modelId="{753ED15E-D8BE-AB4A-B98B-4155BBFFE5DF}">
      <dsp:nvSpPr>
        <dsp:cNvPr id="0" name=""/>
        <dsp:cNvSpPr/>
      </dsp:nvSpPr>
      <dsp:spPr>
        <a:xfrm>
          <a:off x="5480682" y="1210313"/>
          <a:ext cx="1955789" cy="11734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Verify</a:t>
          </a:r>
        </a:p>
      </dsp:txBody>
      <dsp:txXfrm>
        <a:off x="5515052" y="1244683"/>
        <a:ext cx="1887049" cy="1104733"/>
      </dsp:txXfrm>
    </dsp:sp>
    <dsp:sp modelId="{2A7A3EB4-8DF2-5048-9DB7-66A1EAE61EB7}">
      <dsp:nvSpPr>
        <dsp:cNvPr id="0" name=""/>
        <dsp:cNvSpPr/>
      </dsp:nvSpPr>
      <dsp:spPr>
        <a:xfrm>
          <a:off x="7632050" y="1554532"/>
          <a:ext cx="414627" cy="48503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7632050" y="1651539"/>
        <a:ext cx="290239" cy="291021"/>
      </dsp:txXfrm>
    </dsp:sp>
    <dsp:sp modelId="{E4EB1896-4F25-C846-A87E-8BB9B8430758}">
      <dsp:nvSpPr>
        <dsp:cNvPr id="0" name=""/>
        <dsp:cNvSpPr/>
      </dsp:nvSpPr>
      <dsp:spPr>
        <a:xfrm>
          <a:off x="8218787" y="1210313"/>
          <a:ext cx="1955789" cy="11734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Store</a:t>
          </a:r>
        </a:p>
      </dsp:txBody>
      <dsp:txXfrm>
        <a:off x="8253157" y="1244683"/>
        <a:ext cx="1887049" cy="11047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893431-174B-124D-BB64-E7D41D63D990}">
      <dsp:nvSpPr>
        <dsp:cNvPr id="0" name=""/>
        <dsp:cNvSpPr/>
      </dsp:nvSpPr>
      <dsp:spPr>
        <a:xfrm>
          <a:off x="-5168232" y="-791655"/>
          <a:ext cx="6154564" cy="6154564"/>
        </a:xfrm>
        <a:prstGeom prst="blockArc">
          <a:avLst>
            <a:gd name="adj1" fmla="val 18900000"/>
            <a:gd name="adj2" fmla="val 2700000"/>
            <a:gd name="adj3" fmla="val 351"/>
          </a:avLst>
        </a:prstGeom>
        <a:noFill/>
        <a:ln w="6350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6E128B-3D0E-8749-A8E0-BE3DCA006C7F}">
      <dsp:nvSpPr>
        <dsp:cNvPr id="0" name=""/>
        <dsp:cNvSpPr/>
      </dsp:nvSpPr>
      <dsp:spPr>
        <a:xfrm>
          <a:off x="516436" y="351437"/>
          <a:ext cx="9599415" cy="70324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198" tIns="96520" rIns="96520" bIns="9652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Box</a:t>
          </a:r>
          <a:r>
            <a:rPr lang="en-US" sz="3800" kern="1200" baseline="0" dirty="0"/>
            <a:t> Intake</a:t>
          </a:r>
          <a:endParaRPr lang="en-US" sz="3800" kern="1200" dirty="0"/>
        </a:p>
      </dsp:txBody>
      <dsp:txXfrm>
        <a:off x="516436" y="351437"/>
        <a:ext cx="9599415" cy="703241"/>
      </dsp:txXfrm>
    </dsp:sp>
    <dsp:sp modelId="{A77909AA-0340-E942-AB36-EACAAB603386}">
      <dsp:nvSpPr>
        <dsp:cNvPr id="0" name=""/>
        <dsp:cNvSpPr/>
      </dsp:nvSpPr>
      <dsp:spPr>
        <a:xfrm>
          <a:off x="76910" y="263532"/>
          <a:ext cx="879051" cy="8790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067230-9F8B-EB45-8D7F-28B8B5901E7B}">
      <dsp:nvSpPr>
        <dsp:cNvPr id="0" name=""/>
        <dsp:cNvSpPr/>
      </dsp:nvSpPr>
      <dsp:spPr>
        <a:xfrm>
          <a:off x="919621" y="1406483"/>
          <a:ext cx="9196230" cy="70324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198" tIns="96520" rIns="96520" bIns="9652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Data</a:t>
          </a:r>
          <a:r>
            <a:rPr lang="en-US" sz="3800" kern="1200" baseline="0" dirty="0"/>
            <a:t> Entry</a:t>
          </a:r>
          <a:endParaRPr lang="en-US" sz="3800" kern="1200" dirty="0"/>
        </a:p>
      </dsp:txBody>
      <dsp:txXfrm>
        <a:off x="919621" y="1406483"/>
        <a:ext cx="9196230" cy="703241"/>
      </dsp:txXfrm>
    </dsp:sp>
    <dsp:sp modelId="{D2F08A7C-9CE1-7842-A1F4-4896C2E5DD2A}">
      <dsp:nvSpPr>
        <dsp:cNvPr id="0" name=""/>
        <dsp:cNvSpPr/>
      </dsp:nvSpPr>
      <dsp:spPr>
        <a:xfrm>
          <a:off x="480095" y="1318577"/>
          <a:ext cx="879051" cy="8790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6BDB66-2081-4943-AF5A-2783267B3964}">
      <dsp:nvSpPr>
        <dsp:cNvPr id="0" name=""/>
        <dsp:cNvSpPr/>
      </dsp:nvSpPr>
      <dsp:spPr>
        <a:xfrm>
          <a:off x="919621" y="2461528"/>
          <a:ext cx="9196230" cy="70324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198" tIns="96520" rIns="96520" bIns="9652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Generate Cover Sheet</a:t>
          </a:r>
        </a:p>
      </dsp:txBody>
      <dsp:txXfrm>
        <a:off x="919621" y="2461528"/>
        <a:ext cx="9196230" cy="703241"/>
      </dsp:txXfrm>
    </dsp:sp>
    <dsp:sp modelId="{2E9E846D-435D-184F-A3D4-E84A86D2E127}">
      <dsp:nvSpPr>
        <dsp:cNvPr id="0" name=""/>
        <dsp:cNvSpPr/>
      </dsp:nvSpPr>
      <dsp:spPr>
        <a:xfrm>
          <a:off x="480095" y="2373623"/>
          <a:ext cx="879051" cy="8790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BD05C5-1FE2-CD40-B90D-B7498BD54655}">
      <dsp:nvSpPr>
        <dsp:cNvPr id="0" name=""/>
        <dsp:cNvSpPr/>
      </dsp:nvSpPr>
      <dsp:spPr>
        <a:xfrm>
          <a:off x="516436" y="3516573"/>
          <a:ext cx="9599415" cy="70324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198" tIns="96520" rIns="96520" bIns="9652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Cleaning</a:t>
          </a:r>
        </a:p>
      </dsp:txBody>
      <dsp:txXfrm>
        <a:off x="516436" y="3516573"/>
        <a:ext cx="9599415" cy="703241"/>
      </dsp:txXfrm>
    </dsp:sp>
    <dsp:sp modelId="{A6D3CE63-7283-FA46-BF13-C24AA4A36A35}">
      <dsp:nvSpPr>
        <dsp:cNvPr id="0" name=""/>
        <dsp:cNvSpPr/>
      </dsp:nvSpPr>
      <dsp:spPr>
        <a:xfrm>
          <a:off x="76910" y="3428668"/>
          <a:ext cx="879051" cy="8790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FCC836-12A7-7142-9DA5-F8671F7DE5F7}">
      <dsp:nvSpPr>
        <dsp:cNvPr id="0" name=""/>
        <dsp:cNvSpPr/>
      </dsp:nvSpPr>
      <dsp:spPr>
        <a:xfrm>
          <a:off x="0" y="616379"/>
          <a:ext cx="9888105" cy="3808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7427" tIns="812292" rIns="767427" bIns="277368" numCol="1" spcCol="1270" anchor="t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900" kern="1200" dirty="0"/>
            <a:t>Box arrives or acquired from GC Departments with files and documents.</a:t>
          </a:r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900" kern="1200" dirty="0"/>
            <a:t>Department/individual delivering new box completes form to indicate contents</a:t>
          </a:r>
        </a:p>
      </dsp:txBody>
      <dsp:txXfrm>
        <a:off x="0" y="616379"/>
        <a:ext cx="9888105" cy="3808350"/>
      </dsp:txXfrm>
    </dsp:sp>
    <dsp:sp modelId="{03933CBC-E333-ED4D-BDFD-8754888C4060}">
      <dsp:nvSpPr>
        <dsp:cNvPr id="0" name=""/>
        <dsp:cNvSpPr/>
      </dsp:nvSpPr>
      <dsp:spPr>
        <a:xfrm>
          <a:off x="494405" y="40739"/>
          <a:ext cx="6921673" cy="11512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1623" tIns="0" rIns="261623" bIns="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Acquisition</a:t>
          </a:r>
        </a:p>
      </dsp:txBody>
      <dsp:txXfrm>
        <a:off x="550606" y="96940"/>
        <a:ext cx="6809271" cy="10388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B9E204-29A3-774F-9269-689F812A256C}">
      <dsp:nvSpPr>
        <dsp:cNvPr id="0" name=""/>
        <dsp:cNvSpPr/>
      </dsp:nvSpPr>
      <dsp:spPr>
        <a:xfrm>
          <a:off x="0" y="597787"/>
          <a:ext cx="9929668" cy="4079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0653" tIns="770636" rIns="770653" bIns="263144" numCol="1" spcCol="1270" anchor="t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700" kern="1200" dirty="0"/>
            <a:t>VAULT: Space identified in Vault for storage and location noted for User Box number.</a:t>
          </a:r>
        </a:p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700" kern="1200" dirty="0"/>
            <a:t>WAREHOUSE: Versatile checked for last Warehouse User Box number used (e.g. WH 4435)</a:t>
          </a:r>
        </a:p>
      </dsp:txBody>
      <dsp:txXfrm>
        <a:off x="0" y="597787"/>
        <a:ext cx="9929668" cy="4079250"/>
      </dsp:txXfrm>
    </dsp:sp>
    <dsp:sp modelId="{EB35E9A4-E022-DC42-8954-EE26CFC9E904}">
      <dsp:nvSpPr>
        <dsp:cNvPr id="0" name=""/>
        <dsp:cNvSpPr/>
      </dsp:nvSpPr>
      <dsp:spPr>
        <a:xfrm>
          <a:off x="496483" y="51667"/>
          <a:ext cx="6950767" cy="1092240"/>
        </a:xfrm>
        <a:prstGeom prst="roundRect">
          <a:avLst/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2722" tIns="0" rIns="262722" bIns="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Storage Location Determined</a:t>
          </a:r>
        </a:p>
      </dsp:txBody>
      <dsp:txXfrm>
        <a:off x="549802" y="104986"/>
        <a:ext cx="6844129" cy="9856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2BCDA3-4E24-9D47-8AE5-363B2D91EABB}">
      <dsp:nvSpPr>
        <dsp:cNvPr id="0" name=""/>
        <dsp:cNvSpPr/>
      </dsp:nvSpPr>
      <dsp:spPr>
        <a:xfrm>
          <a:off x="0" y="663433"/>
          <a:ext cx="9846541" cy="3672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4201" tIns="916432" rIns="764201" bIns="312928" numCol="1" spcCol="1270" anchor="t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Each file/folder within a box is added to Versatile (Records</a:t>
          </a:r>
          <a:r>
            <a:rPr lang="en-US" sz="44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 Management System)</a:t>
          </a:r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400" kern="1200" dirty="0"/>
            <a:t>Label is generated for box</a:t>
          </a:r>
        </a:p>
      </dsp:txBody>
      <dsp:txXfrm>
        <a:off x="0" y="663433"/>
        <a:ext cx="9846541" cy="3672900"/>
      </dsp:txXfrm>
    </dsp:sp>
    <dsp:sp modelId="{961159B7-BFF9-E14F-B6C3-D2EF983861F6}">
      <dsp:nvSpPr>
        <dsp:cNvPr id="0" name=""/>
        <dsp:cNvSpPr/>
      </dsp:nvSpPr>
      <dsp:spPr>
        <a:xfrm>
          <a:off x="492327" y="13993"/>
          <a:ext cx="6892578" cy="1298880"/>
        </a:xfrm>
        <a:prstGeom prst="roundRect">
          <a:avLst/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0523" tIns="0" rIns="260523" bIns="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Box</a:t>
          </a:r>
          <a:r>
            <a:rPr lang="en-US" sz="4400" kern="1200" baseline="0" dirty="0"/>
            <a:t> Data Entered &amp; </a:t>
          </a:r>
          <a:r>
            <a:rPr lang="en-US" sz="4400" kern="1200" dirty="0"/>
            <a:t>Label</a:t>
          </a:r>
          <a:r>
            <a:rPr lang="en-US" sz="4400" kern="1200" baseline="0" dirty="0"/>
            <a:t> Generated</a:t>
          </a:r>
          <a:endParaRPr lang="en-US" sz="4400" kern="1200" dirty="0"/>
        </a:p>
      </dsp:txBody>
      <dsp:txXfrm>
        <a:off x="555733" y="77399"/>
        <a:ext cx="6765766" cy="117206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62EE73-F2EA-6342-813B-5247D99CBA12}">
      <dsp:nvSpPr>
        <dsp:cNvPr id="0" name=""/>
        <dsp:cNvSpPr/>
      </dsp:nvSpPr>
      <dsp:spPr>
        <a:xfrm rot="5400000">
          <a:off x="6575681" y="-2822906"/>
          <a:ext cx="692145" cy="651459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Paper Clips, Staples, Pins, etc.</a:t>
          </a:r>
        </a:p>
      </dsp:txBody>
      <dsp:txXfrm rot="-5400000">
        <a:off x="3664458" y="122105"/>
        <a:ext cx="6480804" cy="624569"/>
      </dsp:txXfrm>
    </dsp:sp>
    <dsp:sp modelId="{CB2CD7D9-5F67-5D4C-8BB1-0175A346F59D}">
      <dsp:nvSpPr>
        <dsp:cNvPr id="0" name=""/>
        <dsp:cNvSpPr/>
      </dsp:nvSpPr>
      <dsp:spPr>
        <a:xfrm>
          <a:off x="0" y="1798"/>
          <a:ext cx="3664458" cy="86518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Discard</a:t>
          </a:r>
          <a:r>
            <a:rPr lang="en-US" sz="2900" kern="1200" baseline="0" dirty="0"/>
            <a:t> Metal Objects</a:t>
          </a:r>
          <a:endParaRPr lang="en-US" sz="2900" kern="1200" dirty="0"/>
        </a:p>
      </dsp:txBody>
      <dsp:txXfrm>
        <a:off x="42235" y="44033"/>
        <a:ext cx="3579988" cy="780711"/>
      </dsp:txXfrm>
    </dsp:sp>
    <dsp:sp modelId="{D3AE997E-37BB-9F42-8A8E-39D8BFF2ACF1}">
      <dsp:nvSpPr>
        <dsp:cNvPr id="0" name=""/>
        <dsp:cNvSpPr/>
      </dsp:nvSpPr>
      <dsp:spPr>
        <a:xfrm rot="5400000">
          <a:off x="6575681" y="-1914466"/>
          <a:ext cx="692145" cy="651459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Reposition nonstandard sized paper within the stack to facilitate feeding into scanner</a:t>
          </a:r>
        </a:p>
      </dsp:txBody>
      <dsp:txXfrm rot="-5400000">
        <a:off x="3664458" y="1030545"/>
        <a:ext cx="6480804" cy="624569"/>
      </dsp:txXfrm>
    </dsp:sp>
    <dsp:sp modelId="{65B92895-0A08-1C4A-BEC8-DFF7742306A3}">
      <dsp:nvSpPr>
        <dsp:cNvPr id="0" name=""/>
        <dsp:cNvSpPr/>
      </dsp:nvSpPr>
      <dsp:spPr>
        <a:xfrm>
          <a:off x="0" y="910239"/>
          <a:ext cx="3664458" cy="86518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Handle Atypical Paper</a:t>
          </a:r>
        </a:p>
      </dsp:txBody>
      <dsp:txXfrm>
        <a:off x="42235" y="952474"/>
        <a:ext cx="3579988" cy="780711"/>
      </dsp:txXfrm>
    </dsp:sp>
    <dsp:sp modelId="{CE0C7679-2C08-A343-AAC1-9755DDFC72D8}">
      <dsp:nvSpPr>
        <dsp:cNvPr id="0" name=""/>
        <dsp:cNvSpPr/>
      </dsp:nvSpPr>
      <dsp:spPr>
        <a:xfrm rot="5400000">
          <a:off x="6575681" y="-1006025"/>
          <a:ext cx="692145" cy="651459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Separate content that may obscure useful information on the page it is attached to (e.g. large photographs taped to an application)</a:t>
          </a:r>
        </a:p>
      </dsp:txBody>
      <dsp:txXfrm rot="-5400000">
        <a:off x="3664458" y="1938986"/>
        <a:ext cx="6480804" cy="624569"/>
      </dsp:txXfrm>
    </dsp:sp>
    <dsp:sp modelId="{483D34AB-CA24-F34A-8262-1A891C1CCA78}">
      <dsp:nvSpPr>
        <dsp:cNvPr id="0" name=""/>
        <dsp:cNvSpPr/>
      </dsp:nvSpPr>
      <dsp:spPr>
        <a:xfrm>
          <a:off x="0" y="1818679"/>
          <a:ext cx="3664458" cy="86518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Expose All Content</a:t>
          </a:r>
        </a:p>
      </dsp:txBody>
      <dsp:txXfrm>
        <a:off x="42235" y="1860914"/>
        <a:ext cx="3579988" cy="780711"/>
      </dsp:txXfrm>
    </dsp:sp>
    <dsp:sp modelId="{8F510073-9F22-E143-AF09-C21D68CE6B4C}">
      <dsp:nvSpPr>
        <dsp:cNvPr id="0" name=""/>
        <dsp:cNvSpPr/>
      </dsp:nvSpPr>
      <dsp:spPr>
        <a:xfrm rot="5400000">
          <a:off x="6575681" y="-97585"/>
          <a:ext cx="692145" cy="651459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Insert coversheet at beginning of document (Folder)</a:t>
          </a:r>
        </a:p>
      </dsp:txBody>
      <dsp:txXfrm rot="-5400000">
        <a:off x="3664458" y="2847426"/>
        <a:ext cx="6480804" cy="624569"/>
      </dsp:txXfrm>
    </dsp:sp>
    <dsp:sp modelId="{ACB9A886-E3A4-554C-8412-FD798782C039}">
      <dsp:nvSpPr>
        <dsp:cNvPr id="0" name=""/>
        <dsp:cNvSpPr/>
      </dsp:nvSpPr>
      <dsp:spPr>
        <a:xfrm>
          <a:off x="0" y="2727119"/>
          <a:ext cx="3664458" cy="86518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Insert Coversheets</a:t>
          </a:r>
        </a:p>
      </dsp:txBody>
      <dsp:txXfrm>
        <a:off x="42235" y="2769354"/>
        <a:ext cx="3579988" cy="78071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A79E03-1593-E44A-9A6B-9CD3EA6F7BD0}">
      <dsp:nvSpPr>
        <dsp:cNvPr id="0" name=""/>
        <dsp:cNvSpPr/>
      </dsp:nvSpPr>
      <dsp:spPr>
        <a:xfrm rot="5400000">
          <a:off x="6645527" y="-2910433"/>
          <a:ext cx="552452" cy="6514592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Ensure all pages are scanned</a:t>
          </a:r>
        </a:p>
      </dsp:txBody>
      <dsp:txXfrm rot="-5400000">
        <a:off x="3664457" y="97605"/>
        <a:ext cx="6487624" cy="498516"/>
      </dsp:txXfrm>
    </dsp:sp>
    <dsp:sp modelId="{DB01A325-AAB6-7142-9466-76102B8970B9}">
      <dsp:nvSpPr>
        <dsp:cNvPr id="0" name=""/>
        <dsp:cNvSpPr/>
      </dsp:nvSpPr>
      <dsp:spPr>
        <a:xfrm>
          <a:off x="0" y="1579"/>
          <a:ext cx="3664458" cy="69056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Scan Document</a:t>
          </a:r>
        </a:p>
      </dsp:txBody>
      <dsp:txXfrm>
        <a:off x="33711" y="35290"/>
        <a:ext cx="3597036" cy="623143"/>
      </dsp:txXfrm>
    </dsp:sp>
    <dsp:sp modelId="{C40D6FF5-DCAE-8D4B-884F-C54553B0F38D}">
      <dsp:nvSpPr>
        <dsp:cNvPr id="0" name=""/>
        <dsp:cNvSpPr/>
      </dsp:nvSpPr>
      <dsp:spPr>
        <a:xfrm rot="5400000">
          <a:off x="6645527" y="-2185339"/>
          <a:ext cx="552452" cy="6514592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Delete blank pages, rescan misfeeds, rotate pages (if necessary)</a:t>
          </a:r>
        </a:p>
      </dsp:txBody>
      <dsp:txXfrm rot="-5400000">
        <a:off x="3664457" y="822699"/>
        <a:ext cx="6487624" cy="498516"/>
      </dsp:txXfrm>
    </dsp:sp>
    <dsp:sp modelId="{2C61E26F-6134-3D40-B1C3-6661E3810DD7}">
      <dsp:nvSpPr>
        <dsp:cNvPr id="0" name=""/>
        <dsp:cNvSpPr/>
      </dsp:nvSpPr>
      <dsp:spPr>
        <a:xfrm>
          <a:off x="0" y="726673"/>
          <a:ext cx="3664458" cy="69056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Verify Scan</a:t>
          </a:r>
        </a:p>
      </dsp:txBody>
      <dsp:txXfrm>
        <a:off x="33711" y="760384"/>
        <a:ext cx="3597036" cy="623143"/>
      </dsp:txXfrm>
    </dsp:sp>
    <dsp:sp modelId="{09C0ABE1-9122-8C44-9D31-ED2EA0CBAB12}">
      <dsp:nvSpPr>
        <dsp:cNvPr id="0" name=""/>
        <dsp:cNvSpPr/>
      </dsp:nvSpPr>
      <dsp:spPr>
        <a:xfrm rot="5400000">
          <a:off x="6645527" y="-1460246"/>
          <a:ext cx="552452" cy="6514592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Generate PDF and TIFF formats, and move to appropriate destination (automated by scanning software)</a:t>
          </a:r>
        </a:p>
      </dsp:txBody>
      <dsp:txXfrm rot="-5400000">
        <a:off x="3664457" y="1547792"/>
        <a:ext cx="6487624" cy="498516"/>
      </dsp:txXfrm>
    </dsp:sp>
    <dsp:sp modelId="{BFF5F50F-5B65-5247-B9E4-589089ED129C}">
      <dsp:nvSpPr>
        <dsp:cNvPr id="0" name=""/>
        <dsp:cNvSpPr/>
      </dsp:nvSpPr>
      <dsp:spPr>
        <a:xfrm>
          <a:off x="0" y="1451767"/>
          <a:ext cx="3664458" cy="69056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Process Scan</a:t>
          </a:r>
        </a:p>
      </dsp:txBody>
      <dsp:txXfrm>
        <a:off x="33711" y="1485478"/>
        <a:ext cx="3597036" cy="623143"/>
      </dsp:txXfrm>
    </dsp:sp>
    <dsp:sp modelId="{7226647D-8B0D-F147-984B-66C9AA7BE650}">
      <dsp:nvSpPr>
        <dsp:cNvPr id="0" name=""/>
        <dsp:cNvSpPr/>
      </dsp:nvSpPr>
      <dsp:spPr>
        <a:xfrm rot="5400000">
          <a:off x="6645527" y="-735152"/>
          <a:ext cx="552452" cy="6514592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If necessary, correct index errors, remedy network connections, delete previously existing files</a:t>
          </a:r>
        </a:p>
      </dsp:txBody>
      <dsp:txXfrm rot="-5400000">
        <a:off x="3664457" y="2272886"/>
        <a:ext cx="6487624" cy="498516"/>
      </dsp:txXfrm>
    </dsp:sp>
    <dsp:sp modelId="{B15B8E75-B316-8941-93B5-C11860A338AA}">
      <dsp:nvSpPr>
        <dsp:cNvPr id="0" name=""/>
        <dsp:cNvSpPr/>
      </dsp:nvSpPr>
      <dsp:spPr>
        <a:xfrm>
          <a:off x="0" y="2176861"/>
          <a:ext cx="3664458" cy="69056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Fix Process Errors</a:t>
          </a:r>
        </a:p>
      </dsp:txBody>
      <dsp:txXfrm>
        <a:off x="33711" y="2210572"/>
        <a:ext cx="3597036" cy="623143"/>
      </dsp:txXfrm>
    </dsp:sp>
    <dsp:sp modelId="{25304817-64B3-4441-BC74-BF2D32400912}">
      <dsp:nvSpPr>
        <dsp:cNvPr id="0" name=""/>
        <dsp:cNvSpPr/>
      </dsp:nvSpPr>
      <dsp:spPr>
        <a:xfrm rot="5400000">
          <a:off x="6645527" y="-10058"/>
          <a:ext cx="552452" cy="6514592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Verify all documents within the active box have successfully processed</a:t>
          </a:r>
        </a:p>
      </dsp:txBody>
      <dsp:txXfrm rot="-5400000">
        <a:off x="3664457" y="2997980"/>
        <a:ext cx="6487624" cy="498516"/>
      </dsp:txXfrm>
    </dsp:sp>
    <dsp:sp modelId="{0C86017B-8978-624B-96F8-B0941BB26449}">
      <dsp:nvSpPr>
        <dsp:cNvPr id="0" name=""/>
        <dsp:cNvSpPr/>
      </dsp:nvSpPr>
      <dsp:spPr>
        <a:xfrm>
          <a:off x="0" y="2901954"/>
          <a:ext cx="3664458" cy="69056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Verify Box</a:t>
          </a:r>
        </a:p>
      </dsp:txBody>
      <dsp:txXfrm>
        <a:off x="33711" y="2935665"/>
        <a:ext cx="3597036" cy="62314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01FBE3-2B89-0140-BA39-0E3FB7E0588F}">
      <dsp:nvSpPr>
        <dsp:cNvPr id="0" name=""/>
        <dsp:cNvSpPr/>
      </dsp:nvSpPr>
      <dsp:spPr>
        <a:xfrm>
          <a:off x="667952" y="679"/>
          <a:ext cx="2763255" cy="165795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Automatic Image Rotation</a:t>
          </a:r>
        </a:p>
      </dsp:txBody>
      <dsp:txXfrm>
        <a:off x="667952" y="679"/>
        <a:ext cx="2763255" cy="1657953"/>
      </dsp:txXfrm>
    </dsp:sp>
    <dsp:sp modelId="{E4606A54-685D-6441-8CDF-BC21BF7DD587}">
      <dsp:nvSpPr>
        <dsp:cNvPr id="0" name=""/>
        <dsp:cNvSpPr/>
      </dsp:nvSpPr>
      <dsp:spPr>
        <a:xfrm>
          <a:off x="3707533" y="679"/>
          <a:ext cx="2763255" cy="165795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Detect and Remove Blank Pages</a:t>
          </a:r>
        </a:p>
      </dsp:txBody>
      <dsp:txXfrm>
        <a:off x="3707533" y="679"/>
        <a:ext cx="2763255" cy="1657953"/>
      </dsp:txXfrm>
    </dsp:sp>
    <dsp:sp modelId="{916405D9-4F9E-2544-A817-8A2FF9D6198F}">
      <dsp:nvSpPr>
        <dsp:cNvPr id="0" name=""/>
        <dsp:cNvSpPr/>
      </dsp:nvSpPr>
      <dsp:spPr>
        <a:xfrm>
          <a:off x="6747114" y="679"/>
          <a:ext cx="2763255" cy="165795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Organize Scanning Jobs</a:t>
          </a:r>
        </a:p>
      </dsp:txBody>
      <dsp:txXfrm>
        <a:off x="6747114" y="679"/>
        <a:ext cx="2763255" cy="1657953"/>
      </dsp:txXfrm>
    </dsp:sp>
    <dsp:sp modelId="{93E33594-AA73-D24F-A405-5BE4B2932777}">
      <dsp:nvSpPr>
        <dsp:cNvPr id="0" name=""/>
        <dsp:cNvSpPr/>
      </dsp:nvSpPr>
      <dsp:spPr>
        <a:xfrm>
          <a:off x="2187742" y="1934958"/>
          <a:ext cx="2763255" cy="165795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OCR Capability</a:t>
          </a:r>
        </a:p>
      </dsp:txBody>
      <dsp:txXfrm>
        <a:off x="2187742" y="1934958"/>
        <a:ext cx="2763255" cy="1657953"/>
      </dsp:txXfrm>
    </dsp:sp>
    <dsp:sp modelId="{5A1D936C-3FB0-A84D-80B8-4030CAB47DF6}">
      <dsp:nvSpPr>
        <dsp:cNvPr id="0" name=""/>
        <dsp:cNvSpPr/>
      </dsp:nvSpPr>
      <dsp:spPr>
        <a:xfrm>
          <a:off x="5227323" y="1934958"/>
          <a:ext cx="2763255" cy="165795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System Integration</a:t>
          </a:r>
        </a:p>
      </dsp:txBody>
      <dsp:txXfrm>
        <a:off x="5227323" y="1934958"/>
        <a:ext cx="2763255" cy="165795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0DF94C-5B61-5246-8E01-09614B1E680F}">
      <dsp:nvSpPr>
        <dsp:cNvPr id="0" name=""/>
        <dsp:cNvSpPr/>
      </dsp:nvSpPr>
      <dsp:spPr>
        <a:xfrm rot="5400000">
          <a:off x="6645527" y="-2910433"/>
          <a:ext cx="552452" cy="6514592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All Documents (Folders) within a Box have successfully been processed</a:t>
          </a:r>
        </a:p>
      </dsp:txBody>
      <dsp:txXfrm rot="-5400000">
        <a:off x="3664457" y="97605"/>
        <a:ext cx="6487624" cy="498516"/>
      </dsp:txXfrm>
    </dsp:sp>
    <dsp:sp modelId="{6352DB9A-65E6-414C-8524-5B48F81DD3AC}">
      <dsp:nvSpPr>
        <dsp:cNvPr id="0" name=""/>
        <dsp:cNvSpPr/>
      </dsp:nvSpPr>
      <dsp:spPr>
        <a:xfrm>
          <a:off x="0" y="1579"/>
          <a:ext cx="3664458" cy="69056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Verify Box</a:t>
          </a:r>
        </a:p>
      </dsp:txBody>
      <dsp:txXfrm>
        <a:off x="33711" y="35290"/>
        <a:ext cx="3597036" cy="623143"/>
      </dsp:txXfrm>
    </dsp:sp>
    <dsp:sp modelId="{9295978C-4CD2-9943-8D43-459194213861}">
      <dsp:nvSpPr>
        <dsp:cNvPr id="0" name=""/>
        <dsp:cNvSpPr/>
      </dsp:nvSpPr>
      <dsp:spPr>
        <a:xfrm rot="5400000">
          <a:off x="6645527" y="-2185339"/>
          <a:ext cx="552452" cy="6514592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Metadata is consistent between Records Management Software, Coversheets, Filenames, and SharePoint (if used)</a:t>
          </a:r>
        </a:p>
      </dsp:txBody>
      <dsp:txXfrm rot="-5400000">
        <a:off x="3664457" y="822699"/>
        <a:ext cx="6487624" cy="498516"/>
      </dsp:txXfrm>
    </dsp:sp>
    <dsp:sp modelId="{0DC79739-8B56-B14C-B371-90A561E09147}">
      <dsp:nvSpPr>
        <dsp:cNvPr id="0" name=""/>
        <dsp:cNvSpPr/>
      </dsp:nvSpPr>
      <dsp:spPr>
        <a:xfrm>
          <a:off x="0" y="726673"/>
          <a:ext cx="3664458" cy="69056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Verify Metadata</a:t>
          </a:r>
        </a:p>
      </dsp:txBody>
      <dsp:txXfrm>
        <a:off x="33711" y="760384"/>
        <a:ext cx="3597036" cy="623143"/>
      </dsp:txXfrm>
    </dsp:sp>
    <dsp:sp modelId="{0C76BA12-D861-C74B-8EAD-1C84738F6036}">
      <dsp:nvSpPr>
        <dsp:cNvPr id="0" name=""/>
        <dsp:cNvSpPr/>
      </dsp:nvSpPr>
      <dsp:spPr>
        <a:xfrm rot="5400000">
          <a:off x="6645527" y="-1460246"/>
          <a:ext cx="552452" cy="6514592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PDF files are in the proper destination(s)</a:t>
          </a:r>
        </a:p>
      </dsp:txBody>
      <dsp:txXfrm rot="-5400000">
        <a:off x="3664457" y="1547792"/>
        <a:ext cx="6487624" cy="498516"/>
      </dsp:txXfrm>
    </dsp:sp>
    <dsp:sp modelId="{FC5EF8BD-4856-CF4F-A5D3-1EE142905245}">
      <dsp:nvSpPr>
        <dsp:cNvPr id="0" name=""/>
        <dsp:cNvSpPr/>
      </dsp:nvSpPr>
      <dsp:spPr>
        <a:xfrm>
          <a:off x="0" y="1451767"/>
          <a:ext cx="3664458" cy="69056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Verify PDFs</a:t>
          </a:r>
        </a:p>
      </dsp:txBody>
      <dsp:txXfrm>
        <a:off x="33711" y="1485478"/>
        <a:ext cx="3597036" cy="623143"/>
      </dsp:txXfrm>
    </dsp:sp>
    <dsp:sp modelId="{CBBC2A09-77FA-D445-A02F-03F1961C7F2F}">
      <dsp:nvSpPr>
        <dsp:cNvPr id="0" name=""/>
        <dsp:cNvSpPr/>
      </dsp:nvSpPr>
      <dsp:spPr>
        <a:xfrm rot="5400000">
          <a:off x="6645527" y="-735152"/>
          <a:ext cx="552452" cy="6514592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TIFF files are in the proper destination(s)</a:t>
          </a:r>
        </a:p>
      </dsp:txBody>
      <dsp:txXfrm rot="-5400000">
        <a:off x="3664457" y="2272886"/>
        <a:ext cx="6487624" cy="498516"/>
      </dsp:txXfrm>
    </dsp:sp>
    <dsp:sp modelId="{AB01A99E-63E8-5C45-B694-712D3F39DDD2}">
      <dsp:nvSpPr>
        <dsp:cNvPr id="0" name=""/>
        <dsp:cNvSpPr/>
      </dsp:nvSpPr>
      <dsp:spPr>
        <a:xfrm>
          <a:off x="0" y="2176861"/>
          <a:ext cx="3664458" cy="69056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Verify TIFFs</a:t>
          </a:r>
        </a:p>
      </dsp:txBody>
      <dsp:txXfrm>
        <a:off x="33711" y="2210572"/>
        <a:ext cx="3597036" cy="623143"/>
      </dsp:txXfrm>
    </dsp:sp>
    <dsp:sp modelId="{FA8751B8-A011-FF46-BABA-2BD686145F9A}">
      <dsp:nvSpPr>
        <dsp:cNvPr id="0" name=""/>
        <dsp:cNvSpPr/>
      </dsp:nvSpPr>
      <dsp:spPr>
        <a:xfrm rot="5400000">
          <a:off x="6645527" y="-10058"/>
          <a:ext cx="552452" cy="6514592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Once project is complete, verify that all documents, boxes, PDFs and TIFs are accounted for and appropriately located.</a:t>
          </a:r>
        </a:p>
      </dsp:txBody>
      <dsp:txXfrm rot="-5400000">
        <a:off x="3664457" y="2997980"/>
        <a:ext cx="6487624" cy="498516"/>
      </dsp:txXfrm>
    </dsp:sp>
    <dsp:sp modelId="{446A0264-C73C-124C-B01D-A47D8654496F}">
      <dsp:nvSpPr>
        <dsp:cNvPr id="0" name=""/>
        <dsp:cNvSpPr/>
      </dsp:nvSpPr>
      <dsp:spPr>
        <a:xfrm>
          <a:off x="0" y="2901954"/>
          <a:ext cx="3664458" cy="69056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Verify Complete Project</a:t>
          </a:r>
        </a:p>
      </dsp:txBody>
      <dsp:txXfrm>
        <a:off x="33711" y="2935665"/>
        <a:ext cx="3597036" cy="6231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3A291-AFA1-6449-8B58-41651A9B5F15}" type="datetimeFigureOut">
              <a:rPr lang="en-US" smtClean="0"/>
              <a:t>5/28/19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B1BEF0-F93D-1C44-ADAD-C79029635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25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</a:t>
            </a:r>
            <a:r>
              <a:rPr lang="en-US" baseline="0" dirty="0"/>
              <a:t> you through the process that we have formulated to digitize and aptly store records/files.</a:t>
            </a:r>
          </a:p>
          <a:p>
            <a:r>
              <a:rPr lang="en-US" baseline="0" dirty="0"/>
              <a:t>Important to note that this process may not be perfect, and different organizations may require different processes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BEF0-F93D-1C44-ADAD-C79029635D9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8288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Box is created in Versatile using the data provided on the form and user box number determined in the previous step. </a:t>
            </a:r>
          </a:p>
          <a:p>
            <a:pPr lvl="0"/>
            <a:r>
              <a:rPr lang="en-US" dirty="0"/>
              <a:t>User Box number is determined by storage</a:t>
            </a:r>
            <a:r>
              <a:rPr lang="en-US" baseline="0" dirty="0"/>
              <a:t> location</a:t>
            </a:r>
            <a:endParaRPr lang="en-US" dirty="0"/>
          </a:p>
          <a:p>
            <a:pPr lvl="0"/>
            <a:r>
              <a:rPr lang="en-US" dirty="0"/>
              <a:t>Label is generated for box with relevant data including Versatile Box Number and User Box Number (printed from Versatile).</a:t>
            </a:r>
          </a:p>
          <a:p>
            <a:pPr lvl="0"/>
            <a:r>
              <a:rPr lang="en-US" dirty="0"/>
              <a:t>Disposition examples: Scan to Digital, Toss, Shred</a:t>
            </a:r>
          </a:p>
          <a:p>
            <a:pPr lvl="0"/>
            <a:r>
              <a:rPr lang="en-US" dirty="0"/>
              <a:t>Record Series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BEF0-F93D-1C44-ADAD-C79029635D9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056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Record series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are units of files or documents arranged according to a filing system or kept together because they: Relate to a particular subject or function. Result from the same activity. Document a specific kind of transaction.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BEF0-F93D-1C44-ADAD-C79029635D9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4712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Importance of Bar Code</a:t>
            </a:r>
            <a:r>
              <a:rPr lang="en-US" baseline="0" dirty="0"/>
              <a:t> &amp; QR Code</a:t>
            </a:r>
          </a:p>
          <a:p>
            <a:r>
              <a:rPr lang="en-US" baseline="0" dirty="0"/>
              <a:t>- Project Name and Department Name helps to organize scans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BEF0-F93D-1C44-ADAD-C79029635D9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148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Bindings removed and files are prepared for scanning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BEF0-F93D-1C44-ADAD-C79029635D9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434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Files are scanned in Kodak Capture software with coversheet placed at the beginning of each file.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BEF0-F93D-1C44-ADAD-C79029635D9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2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03875-5AF4-2847-B5C5-81498936D02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5907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03875-5AF4-2847-B5C5-81498936D02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3106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TIFF – widely</a:t>
            </a:r>
            <a:r>
              <a:rPr lang="en-US" baseline="0" dirty="0"/>
              <a:t> supported format</a:t>
            </a:r>
          </a:p>
          <a:p>
            <a:r>
              <a:rPr lang="en-US" baseline="0" dirty="0"/>
              <a:t>Flexible file format that handles images and data in a single file </a:t>
            </a:r>
          </a:p>
          <a:p>
            <a:r>
              <a:rPr lang="en-US" baseline="0" dirty="0"/>
              <a:t>No Compression – image is in original high quality</a:t>
            </a:r>
          </a:p>
          <a:p>
            <a:endParaRPr lang="en-US" dirty="0"/>
          </a:p>
          <a:p>
            <a:r>
              <a:rPr lang="en-US" dirty="0"/>
              <a:t>PDFs</a:t>
            </a:r>
            <a:r>
              <a:rPr lang="en-US" baseline="0" dirty="0"/>
              <a:t> for text recognition capabilities and facilitates easy transfer due to the file size. </a:t>
            </a:r>
          </a:p>
          <a:p>
            <a:endParaRPr lang="en-US" baseline="0" dirty="0"/>
          </a:p>
          <a:p>
            <a:r>
              <a:rPr lang="en-US" baseline="0" dirty="0"/>
              <a:t>XML – Data about the document, used to facilitate the verification process.</a:t>
            </a:r>
          </a:p>
          <a:p>
            <a:r>
              <a:rPr lang="en-US" baseline="0" dirty="0"/>
              <a:t>TEXT – metadata about the document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BEF0-F93D-1C44-ADAD-C79029635D9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941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Files are scanned in Kodak Capture software with coversheet placed at the beginning of each file.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BEF0-F93D-1C44-ADAD-C79029635D9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168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03875-5AF4-2847-B5C5-81498936D02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26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</a:t>
            </a:r>
            <a:r>
              <a:rPr lang="en-US" baseline="0" dirty="0"/>
              <a:t> workflow is a 4 step process</a:t>
            </a:r>
          </a:p>
          <a:p>
            <a:pPr marL="228600" indent="-228600">
              <a:buAutoNum type="arabicPeriod"/>
            </a:pPr>
            <a:r>
              <a:rPr lang="en-US" baseline="0" dirty="0"/>
              <a:t>Prepare the documents for digitization</a:t>
            </a:r>
          </a:p>
          <a:p>
            <a:pPr marL="228600" indent="-228600">
              <a:buAutoNum type="arabicPeriod"/>
            </a:pPr>
            <a:r>
              <a:rPr lang="en-US" baseline="0" dirty="0"/>
              <a:t>Scanning the documents</a:t>
            </a:r>
          </a:p>
          <a:p>
            <a:pPr marL="228600" indent="-228600">
              <a:buAutoNum type="arabicPeriod"/>
            </a:pPr>
            <a:r>
              <a:rPr lang="en-US" baseline="0" dirty="0"/>
              <a:t>Verifying scans</a:t>
            </a:r>
          </a:p>
          <a:p>
            <a:pPr marL="228600" indent="-228600">
              <a:buAutoNum type="arabicPeriod"/>
            </a:pPr>
            <a:r>
              <a:rPr lang="en-US" baseline="0" dirty="0"/>
              <a:t>Store the digitized files </a:t>
            </a:r>
          </a:p>
          <a:p>
            <a:pPr marL="0" indent="0">
              <a:buNone/>
            </a:pPr>
            <a:r>
              <a:rPr lang="en-US" baseline="0" dirty="0"/>
              <a:t>I will go through each of these stages and speak to what is involved in each.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BEF0-F93D-1C44-ADAD-C79029635D9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05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Documents are verified against scans to ensure that all information was accurately captured.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BEF0-F93D-1C44-ADAD-C79029635D9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432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Files are</a:t>
            </a:r>
            <a:r>
              <a:rPr lang="en-US" baseline="0" dirty="0"/>
              <a:t> then processed and transferred to a: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Secure Network Storage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SharePoint Collection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Laserfiche</a:t>
            </a:r>
            <a:r>
              <a:rPr lang="en-US" baseline="0" dirty="0"/>
              <a:t> Repository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Off Site Backup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BEF0-F93D-1C44-ADAD-C79029635D9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3543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OCR</a:t>
            </a:r>
            <a:r>
              <a:rPr lang="en-US" baseline="0" dirty="0"/>
              <a:t> – Optical Character Recognition is run on all PDF documents, therefore a search can be done not only for the title but for text in the content itself.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BEF0-F93D-1C44-ADAD-C79029635D9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77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BEF0-F93D-1C44-ADAD-C79029635D9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76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the most important stages</a:t>
            </a:r>
          </a:p>
          <a:p>
            <a:pPr marL="171450" indent="-171450">
              <a:buFontTx/>
              <a:buChar char="-"/>
            </a:pPr>
            <a:r>
              <a:rPr lang="en-US" dirty="0"/>
              <a:t>Prepare documents for scanning</a:t>
            </a:r>
          </a:p>
          <a:p>
            <a:pPr marL="171450" indent="-171450">
              <a:buFontTx/>
              <a:buChar char="-"/>
            </a:pPr>
            <a:r>
              <a:rPr lang="en-US" dirty="0"/>
              <a:t>Capture</a:t>
            </a:r>
            <a:r>
              <a:rPr lang="en-US" baseline="0" dirty="0"/>
              <a:t> appropriate meta-data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get things</a:t>
            </a:r>
            <a:r>
              <a:rPr lang="en-US" baseline="0" dirty="0"/>
              <a:t> right in the initial phase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BEF0-F93D-1C44-ADAD-C79029635D9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4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Box arrives or acquired from GC Departments with files and documents.</a:t>
            </a:r>
          </a:p>
          <a:p>
            <a:r>
              <a:rPr lang="en-US" sz="1200" dirty="0"/>
              <a:t>Department/individual delivering new box completes form to indicate contents **sample</a:t>
            </a:r>
            <a:r>
              <a:rPr lang="en-US" sz="1200" baseline="0" dirty="0"/>
              <a:t> shown on next slide**</a:t>
            </a:r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BEF0-F93D-1C44-ADAD-C79029635D9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813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Box arrives or acquired from GC Departments with files and documents.</a:t>
            </a:r>
          </a:p>
          <a:p>
            <a:r>
              <a:rPr lang="en-US" sz="1200" dirty="0"/>
              <a:t>Department/individual delivering new box completes form to indicate contents **sample</a:t>
            </a:r>
            <a:r>
              <a:rPr lang="en-US" sz="1200" baseline="0" dirty="0"/>
              <a:t> shown on next slide**</a:t>
            </a:r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BEF0-F93D-1C44-ADAD-C79029635D9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38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Box arrives or acquired from GC Departments with files and documents.</a:t>
            </a:r>
          </a:p>
          <a:p>
            <a:r>
              <a:rPr lang="en-US" sz="1200" dirty="0"/>
              <a:t>Department/individual delivering new box completes form to indicate contents **sample</a:t>
            </a:r>
            <a:r>
              <a:rPr lang="en-US" sz="1200" baseline="0" dirty="0"/>
              <a:t> shown on next slide**</a:t>
            </a:r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BEF0-F93D-1C44-ADAD-C79029635D9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14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Important Information to Capture:</a:t>
            </a:r>
          </a:p>
          <a:p>
            <a:pPr marL="285750" indent="-285750">
              <a:buFontTx/>
              <a:buChar char="-"/>
            </a:pPr>
            <a:r>
              <a:rPr lang="en-US" dirty="0"/>
              <a:t>Originating Department</a:t>
            </a:r>
          </a:p>
          <a:p>
            <a:pPr marL="285750" indent="-285750">
              <a:buFontTx/>
              <a:buChar char="-"/>
            </a:pPr>
            <a:r>
              <a:rPr lang="en-US" dirty="0"/>
              <a:t>Media Format (3</a:t>
            </a:r>
            <a:r>
              <a:rPr lang="en-US" baseline="0" dirty="0"/>
              <a:t> ½ Floppy disks, CD, Hard Drive, etc.)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Content</a:t>
            </a:r>
          </a:p>
          <a:p>
            <a:pPr marL="285750" indent="-285750">
              <a:buFontTx/>
              <a:buChar char="-"/>
            </a:pPr>
            <a:r>
              <a:rPr lang="en-US" dirty="0"/>
              <a:t>Year Range (e.g. Span 1974-1978)</a:t>
            </a:r>
          </a:p>
          <a:p>
            <a:pPr marL="285750" indent="-285750">
              <a:buFontTx/>
              <a:buChar char="-"/>
            </a:pPr>
            <a:r>
              <a:rPr lang="en-US" dirty="0"/>
              <a:t>INTAKE</a:t>
            </a:r>
            <a:r>
              <a:rPr lang="en-US" baseline="0" dirty="0"/>
              <a:t> FORM is important as you do not want to assume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BEF0-F93D-1C44-ADAD-C79029635D9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416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1BEF0-F93D-1C44-ADAD-C79029635D9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737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file/folder within a box is added to Versatile as a new record, and assigned to the box created in the previous step.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Coversheets are generated from Versatile for each file/folder to be scanned</a:t>
            </a:r>
            <a:r>
              <a:rPr lang="en-US" dirty="0">
                <a:effectLst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BEF0-F93D-1C44-ADAD-C79029635D9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785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5/28/19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60806" y="6147109"/>
            <a:ext cx="4104894" cy="461665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spc="300">
                <a:solidFill>
                  <a:srgbClr val="005109"/>
                </a:solidFill>
                <a:latin typeface="Gill Sans MT Condensed" charset="0"/>
                <a:ea typeface="Gill Sans MT Condensed" charset="0"/>
                <a:cs typeface="Gill Sans MT Condensed" charset="0"/>
              </a:rPr>
              <a:t>ASTR</a:t>
            </a:r>
            <a:r>
              <a:rPr lang="en-US" sz="2400" spc="300" baseline="0">
                <a:solidFill>
                  <a:srgbClr val="005109"/>
                </a:solidFill>
                <a:latin typeface="Gill Sans MT Condensed" charset="0"/>
                <a:ea typeface="Gill Sans MT Condensed" charset="0"/>
                <a:cs typeface="Gill Sans MT Condensed" charset="0"/>
              </a:rPr>
              <a:t> DIGITIZATION WORKFLOW</a:t>
            </a:r>
            <a:endParaRPr lang="en-US" sz="2400" spc="300" dirty="0">
              <a:solidFill>
                <a:srgbClr val="005109"/>
              </a:solidFill>
              <a:latin typeface="Gill Sans MT Condensed" charset="0"/>
              <a:ea typeface="Gill Sans MT Condensed" charset="0"/>
              <a:cs typeface="Gill Sans MT Condensed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5/28/19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5/28/19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5/28/19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5/28/19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5/28/19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5/28/19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5/28/19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5/28/19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860807" y="6147109"/>
            <a:ext cx="2611734" cy="461665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spc="300">
                <a:solidFill>
                  <a:srgbClr val="005109"/>
                </a:solidFill>
                <a:latin typeface="Gill Sans MT Condensed" charset="0"/>
                <a:ea typeface="Gill Sans MT Condensed" charset="0"/>
                <a:cs typeface="Gill Sans MT Condensed" charset="0"/>
              </a:rPr>
              <a:t>ASTR/AMS ADVISORY</a:t>
            </a:r>
            <a:endParaRPr lang="en-US" sz="2400" spc="300" dirty="0">
              <a:solidFill>
                <a:srgbClr val="005109"/>
              </a:solidFill>
              <a:latin typeface="Gill Sans MT Condensed" charset="0"/>
              <a:ea typeface="Gill Sans MT Condensed" charset="0"/>
              <a:cs typeface="Gill Sans MT Condensed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14.tiff"/><Relationship Id="rId7" Type="http://schemas.openxmlformats.org/officeDocument/2006/relationships/image" Target="../media/image18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7200" spc="0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Gill Sans MT Condensed" charset="0"/>
                <a:cs typeface="Gill Sans MT Condensed" charset="0"/>
              </a:rPr>
              <a:t>Digitizing RECORDS – ASTR workflow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5343" y="5979196"/>
            <a:ext cx="10441598" cy="742279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Office of archives, statistics &amp; research</a:t>
            </a:r>
          </a:p>
          <a:p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9519" y="273249"/>
            <a:ext cx="4104894" cy="461665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spc="300">
                <a:solidFill>
                  <a:srgbClr val="005109"/>
                </a:solidFill>
                <a:latin typeface="Gill Sans MT Condensed" charset="0"/>
                <a:ea typeface="Gill Sans MT Condensed" charset="0"/>
                <a:cs typeface="Gill Sans MT Condensed" charset="0"/>
              </a:rPr>
              <a:t>ASTR</a:t>
            </a:r>
            <a:r>
              <a:rPr lang="en-US" sz="2400" spc="300" baseline="0">
                <a:solidFill>
                  <a:srgbClr val="005109"/>
                </a:solidFill>
                <a:latin typeface="Gill Sans MT Condensed" charset="0"/>
                <a:ea typeface="Gill Sans MT Condensed" charset="0"/>
                <a:cs typeface="Gill Sans MT Condensed" charset="0"/>
              </a:rPr>
              <a:t> DIGITIZATION WORKFLOW</a:t>
            </a:r>
            <a:endParaRPr lang="en-US" sz="2400" spc="300" dirty="0">
              <a:solidFill>
                <a:srgbClr val="005109"/>
              </a:solidFill>
              <a:latin typeface="Gill Sans MT Condensed" charset="0"/>
              <a:ea typeface="Gill Sans MT Condensed" charset="0"/>
              <a:cs typeface="Gill Sans MT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773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750" y="63130"/>
            <a:ext cx="4553123" cy="669930"/>
          </a:xfrm>
        </p:spPr>
        <p:txBody>
          <a:bodyPr>
            <a:normAutofit/>
          </a:bodyPr>
          <a:lstStyle/>
          <a:p>
            <a:r>
              <a:rPr lang="en-US" sz="3600" dirty="0"/>
              <a:t>New Box entry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313" y="181663"/>
            <a:ext cx="6444526" cy="56651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613" y="733060"/>
            <a:ext cx="45273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/>
              <a:t>Box Number (Automatically Generated)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User Box Number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Department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Record Series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Title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Description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Location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Label Type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Disposition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Dates</a:t>
            </a:r>
          </a:p>
          <a:p>
            <a:pPr marL="285750" indent="-285750">
              <a:buFont typeface="Wingdings" charset="2"/>
              <a:buChar char="§"/>
            </a:pPr>
            <a:endParaRPr lang="en-US" dirty="0"/>
          </a:p>
          <a:p>
            <a:pPr marL="285750" indent="-285750">
              <a:buFont typeface="Wingdings" charset="2"/>
              <a:buChar char="§"/>
            </a:pP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246785" y="3154516"/>
            <a:ext cx="2809875" cy="2692335"/>
            <a:chOff x="1102373" y="3046086"/>
            <a:chExt cx="2809875" cy="269233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373" y="3046086"/>
              <a:ext cx="2809875" cy="2324100"/>
            </a:xfrm>
            <a:prstGeom prst="rect">
              <a:avLst/>
            </a:prstGeom>
            <a:ln>
              <a:solidFill>
                <a:srgbClr val="00784A"/>
              </a:solidFill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1126273" y="5430644"/>
              <a:ext cx="27655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Sample Box Label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013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267" y="207125"/>
            <a:ext cx="4148255" cy="684974"/>
          </a:xfrm>
        </p:spPr>
        <p:txBody>
          <a:bodyPr>
            <a:noAutofit/>
          </a:bodyPr>
          <a:lstStyle/>
          <a:p>
            <a:r>
              <a:rPr lang="en-US" sz="3600" dirty="0"/>
              <a:t>file/folder entry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294" y="207124"/>
            <a:ext cx="7139310" cy="5594918"/>
          </a:xfrm>
        </p:spPr>
      </p:pic>
      <p:sp>
        <p:nvSpPr>
          <p:cNvPr id="5" name="TextBox 4"/>
          <p:cNvSpPr txBox="1"/>
          <p:nvPr/>
        </p:nvSpPr>
        <p:spPr>
          <a:xfrm>
            <a:off x="367990" y="1014761"/>
            <a:ext cx="45273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/>
              <a:t>Record Number (Automatically Generated)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Department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Title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Description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Record Series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Dates (Event, Creation, etc.)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Media Type</a:t>
            </a:r>
          </a:p>
        </p:txBody>
      </p:sp>
    </p:spTree>
    <p:extLst>
      <p:ext uri="{BB962C8B-B14F-4D97-AF65-F5344CB8AC3E}">
        <p14:creationId xmlns:p14="http://schemas.microsoft.com/office/powerpoint/2010/main" val="2142513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2915588" cy="1716238"/>
          </a:xfrm>
        </p:spPr>
        <p:txBody>
          <a:bodyPr>
            <a:normAutofit fontScale="90000"/>
          </a:bodyPr>
          <a:lstStyle/>
          <a:p>
            <a:r>
              <a:rPr lang="en-US"/>
              <a:t>Sample Cover Sheet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266" y="184494"/>
            <a:ext cx="4377127" cy="5684663"/>
          </a:xfrm>
        </p:spPr>
      </p:pic>
      <p:sp>
        <p:nvSpPr>
          <p:cNvPr id="3" name="Left Arrow Callout 2"/>
          <p:cNvSpPr/>
          <p:nvPr/>
        </p:nvSpPr>
        <p:spPr>
          <a:xfrm>
            <a:off x="8544392" y="382384"/>
            <a:ext cx="2915588" cy="363849"/>
          </a:xfrm>
          <a:prstGeom prst="leftArrowCallout">
            <a:avLst/>
          </a:prstGeom>
          <a:solidFill>
            <a:srgbClr val="FFFC0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w Cen MT Condensed" charset="0"/>
                <a:ea typeface="Tw Cen MT Condensed" charset="0"/>
                <a:cs typeface="Tw Cen MT Condensed" charset="0"/>
              </a:rPr>
              <a:t>Project Name</a:t>
            </a:r>
          </a:p>
        </p:txBody>
      </p:sp>
      <p:sp>
        <p:nvSpPr>
          <p:cNvPr id="5" name="Left Arrow Callout 4"/>
          <p:cNvSpPr/>
          <p:nvPr/>
        </p:nvSpPr>
        <p:spPr>
          <a:xfrm>
            <a:off x="8544391" y="1501732"/>
            <a:ext cx="2915589" cy="363849"/>
          </a:xfrm>
          <a:prstGeom prst="leftArrowCallout">
            <a:avLst/>
          </a:prstGeom>
          <a:solidFill>
            <a:srgbClr val="FFFC0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w Cen MT Condensed" charset="0"/>
                <a:ea typeface="Tw Cen MT Condensed" charset="0"/>
                <a:cs typeface="Tw Cen MT Condensed" charset="0"/>
              </a:rPr>
              <a:t>Description of Content</a:t>
            </a:r>
            <a:endParaRPr lang="en-US" sz="2000" dirty="0">
              <a:latin typeface="Tw Cen MT Condensed" charset="0"/>
              <a:ea typeface="Tw Cen MT Condensed" charset="0"/>
              <a:cs typeface="Tw Cen MT Condensed" charset="0"/>
            </a:endParaRPr>
          </a:p>
        </p:txBody>
      </p:sp>
      <p:sp>
        <p:nvSpPr>
          <p:cNvPr id="6" name="Left Arrow Callout 5"/>
          <p:cNvSpPr/>
          <p:nvPr/>
        </p:nvSpPr>
        <p:spPr>
          <a:xfrm>
            <a:off x="8544392" y="944123"/>
            <a:ext cx="2915588" cy="363849"/>
          </a:xfrm>
          <a:prstGeom prst="leftArrowCallout">
            <a:avLst/>
          </a:prstGeom>
          <a:solidFill>
            <a:srgbClr val="FFFC0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w Cen MT Condensed" charset="0"/>
                <a:ea typeface="Tw Cen MT Condensed" charset="0"/>
                <a:cs typeface="Tw Cen MT Condensed" charset="0"/>
              </a:rPr>
              <a:t>Department Name</a:t>
            </a:r>
          </a:p>
        </p:txBody>
      </p:sp>
      <p:sp>
        <p:nvSpPr>
          <p:cNvPr id="8" name="Right Arrow Callout 7"/>
          <p:cNvSpPr/>
          <p:nvPr/>
        </p:nvSpPr>
        <p:spPr>
          <a:xfrm>
            <a:off x="2065197" y="2832383"/>
            <a:ext cx="2102069" cy="388883"/>
          </a:xfrm>
          <a:prstGeom prst="rightArrowCallout">
            <a:avLst/>
          </a:prstGeom>
          <a:solidFill>
            <a:srgbClr val="FFFC0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  <a:latin typeface="Tw Cen MT Condensed" charset="0"/>
                <a:ea typeface="Tw Cen MT Condensed" charset="0"/>
                <a:cs typeface="Tw Cen MT Condensed" charset="0"/>
              </a:rPr>
              <a:t>Record #</a:t>
            </a:r>
          </a:p>
        </p:txBody>
      </p:sp>
      <p:sp>
        <p:nvSpPr>
          <p:cNvPr id="9" name="Right Arrow Callout 8"/>
          <p:cNvSpPr/>
          <p:nvPr/>
        </p:nvSpPr>
        <p:spPr>
          <a:xfrm>
            <a:off x="2065196" y="4592866"/>
            <a:ext cx="2102069" cy="388883"/>
          </a:xfrm>
          <a:prstGeom prst="rightArrowCallout">
            <a:avLst/>
          </a:prstGeom>
          <a:solidFill>
            <a:srgbClr val="FFFC0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  <a:latin typeface="Tw Cen MT Condensed" charset="0"/>
                <a:ea typeface="Tw Cen MT Condensed" charset="0"/>
                <a:cs typeface="Tw Cen MT Condensed" charset="0"/>
              </a:rPr>
              <a:t>QR Code</a:t>
            </a:r>
          </a:p>
        </p:txBody>
      </p:sp>
      <p:sp>
        <p:nvSpPr>
          <p:cNvPr id="11" name="Right Arrow Callout 10"/>
          <p:cNvSpPr/>
          <p:nvPr/>
        </p:nvSpPr>
        <p:spPr>
          <a:xfrm>
            <a:off x="2065196" y="3421097"/>
            <a:ext cx="2102069" cy="388883"/>
          </a:xfrm>
          <a:prstGeom prst="rightArrowCallout">
            <a:avLst/>
          </a:prstGeom>
          <a:solidFill>
            <a:srgbClr val="FFFC0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  <a:latin typeface="Tw Cen MT Condensed" charset="0"/>
                <a:ea typeface="Tw Cen MT Condensed" charset="0"/>
                <a:cs typeface="Tw Cen MT Condensed" charset="0"/>
              </a:rPr>
              <a:t>Record Series</a:t>
            </a:r>
          </a:p>
        </p:txBody>
      </p:sp>
    </p:spTree>
    <p:extLst>
      <p:ext uri="{BB962C8B-B14F-4D97-AF65-F5344CB8AC3E}">
        <p14:creationId xmlns:p14="http://schemas.microsoft.com/office/powerpoint/2010/main" val="2042322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1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" presetID="1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116561"/>
            <a:ext cx="10178322" cy="1492132"/>
          </a:xfrm>
        </p:spPr>
        <p:txBody>
          <a:bodyPr/>
          <a:lstStyle/>
          <a:p>
            <a:r>
              <a:rPr lang="en-US" dirty="0"/>
              <a:t>Cleaning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3026688"/>
              </p:ext>
            </p:extLst>
          </p:nvPr>
        </p:nvGraphicFramePr>
        <p:xfrm>
          <a:off x="1250950" y="2062617"/>
          <a:ext cx="10179050" cy="359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50950" y="862288"/>
            <a:ext cx="10179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DOCUMENT PREPARATION PROCESS</a:t>
            </a:r>
          </a:p>
          <a:p>
            <a:r>
              <a:rPr lang="en-US" sz="3600" dirty="0"/>
              <a:t>Bindings removed and files are prepared for scanning </a:t>
            </a:r>
          </a:p>
        </p:txBody>
      </p:sp>
    </p:spTree>
    <p:extLst>
      <p:ext uri="{BB962C8B-B14F-4D97-AF65-F5344CB8AC3E}">
        <p14:creationId xmlns:p14="http://schemas.microsoft.com/office/powerpoint/2010/main" val="12899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scanning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7598383"/>
              </p:ext>
            </p:extLst>
          </p:nvPr>
        </p:nvGraphicFramePr>
        <p:xfrm>
          <a:off x="1250950" y="2024743"/>
          <a:ext cx="10179050" cy="359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26776" y="1308847"/>
            <a:ext cx="102433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000" dirty="0"/>
              <a:t>Files are scanned in Kodak Capture software with coversheet placed at the beginning of each file.</a:t>
            </a:r>
          </a:p>
        </p:txBody>
      </p:sp>
    </p:spTree>
    <p:extLst>
      <p:ext uri="{BB962C8B-B14F-4D97-AF65-F5344CB8AC3E}">
        <p14:creationId xmlns:p14="http://schemas.microsoft.com/office/powerpoint/2010/main" val="596727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A3EA9-D6E5-6149-BBC0-BC77905C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/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scanning </a:t>
            </a:r>
            <a:r>
              <a:rPr lang="en-US" dirty="0"/>
              <a:t>– Industry Standards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D8A2F39-B948-8C48-B3A7-039E8AD381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4686333"/>
              </p:ext>
            </p:extLst>
          </p:nvPr>
        </p:nvGraphicFramePr>
        <p:xfrm>
          <a:off x="685800" y="2141538"/>
          <a:ext cx="10131426" cy="1280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65713">
                  <a:extLst>
                    <a:ext uri="{9D8B030D-6E8A-4147-A177-3AD203B41FA5}">
                      <a16:colId xmlns:a16="http://schemas.microsoft.com/office/drawing/2014/main" val="2240317857"/>
                    </a:ext>
                  </a:extLst>
                </a:gridCol>
                <a:gridCol w="5065713">
                  <a:extLst>
                    <a:ext uri="{9D8B030D-6E8A-4147-A177-3AD203B41FA5}">
                      <a16:colId xmlns:a16="http://schemas.microsoft.com/office/drawing/2014/main" val="5745098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Business Documents: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300dpi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8525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Archival Images: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600dpi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490239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20CB5E6-FC09-824D-AAD2-18BE7739071E}"/>
              </a:ext>
            </a:extLst>
          </p:cNvPr>
          <p:cNvSpPr txBox="1"/>
          <p:nvPr/>
        </p:nvSpPr>
        <p:spPr>
          <a:xfrm>
            <a:off x="3694176" y="5120640"/>
            <a:ext cx="3748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DPI = Dots Per Inch</a:t>
            </a:r>
          </a:p>
        </p:txBody>
      </p:sp>
    </p:spTree>
    <p:extLst>
      <p:ext uri="{BB962C8B-B14F-4D97-AF65-F5344CB8AC3E}">
        <p14:creationId xmlns:p14="http://schemas.microsoft.com/office/powerpoint/2010/main" val="372142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C3047-4052-684E-8120-B1A5810C6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scanning </a:t>
            </a:r>
            <a:r>
              <a:rPr lang="en-US" dirty="0"/>
              <a:t>– Guidelines for DIGITIZING Archival Photos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CDD0F-D99F-F541-8284-B65A1E6EB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Archival Photos should be scanned at 600dpi in TIFF. If necessary, a JPG scan should be generated to facilitate online publishing.</a:t>
            </a:r>
          </a:p>
          <a:p>
            <a:r>
              <a:rPr lang="en-US" sz="2800" dirty="0"/>
              <a:t>The scan should be straight and have an even strip of space around the edges of the photo. We are scanning the object instead of merely the picture.</a:t>
            </a:r>
          </a:p>
          <a:p>
            <a:r>
              <a:rPr lang="en-US" sz="2800" dirty="0"/>
              <a:t>Relevant metadata should be added as available.</a:t>
            </a:r>
          </a:p>
        </p:txBody>
      </p:sp>
    </p:spTree>
    <p:extLst>
      <p:ext uri="{BB962C8B-B14F-4D97-AF65-F5344CB8AC3E}">
        <p14:creationId xmlns:p14="http://schemas.microsoft.com/office/powerpoint/2010/main" val="48647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Scanning </a:t>
            </a:r>
            <a:r>
              <a:rPr lang="en-US" dirty="0"/>
              <a:t>– File Types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2767" y="2291774"/>
            <a:ext cx="1989744" cy="21451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4565" y="2291774"/>
            <a:ext cx="2145144" cy="21451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51679" y="1180407"/>
            <a:ext cx="10685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000" dirty="0"/>
              <a:t>Processing creates 2 types of files for each document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60256" y="4555373"/>
            <a:ext cx="30412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5109"/>
                </a:solidFill>
              </a:rPr>
              <a:t>Widely Supported</a:t>
            </a:r>
          </a:p>
          <a:p>
            <a:pPr algn="ctr"/>
            <a:r>
              <a:rPr lang="en-US" dirty="0">
                <a:solidFill>
                  <a:srgbClr val="005109"/>
                </a:solidFill>
              </a:rPr>
              <a:t>No Compression</a:t>
            </a:r>
          </a:p>
          <a:p>
            <a:pPr algn="ctr"/>
            <a:r>
              <a:rPr lang="en-US" dirty="0">
                <a:solidFill>
                  <a:srgbClr val="005109"/>
                </a:solidFill>
              </a:rPr>
              <a:t>Stores a Collection of Images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01459" y="4555374"/>
            <a:ext cx="2576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5109"/>
                </a:solidFill>
              </a:rPr>
              <a:t>Text Recognition</a:t>
            </a:r>
          </a:p>
          <a:p>
            <a:pPr algn="ctr"/>
            <a:r>
              <a:rPr lang="en-US" dirty="0">
                <a:solidFill>
                  <a:srgbClr val="005109"/>
                </a:solidFill>
              </a:rPr>
              <a:t>Smaller File Size</a:t>
            </a:r>
          </a:p>
        </p:txBody>
      </p:sp>
    </p:spTree>
    <p:extLst>
      <p:ext uri="{BB962C8B-B14F-4D97-AF65-F5344CB8AC3E}">
        <p14:creationId xmlns:p14="http://schemas.microsoft.com/office/powerpoint/2010/main" val="261148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Scanning </a:t>
            </a:r>
            <a:r>
              <a:rPr lang="en-US" dirty="0"/>
              <a:t>– USEFUL TOOLS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1A4C3F4-4F5D-724B-92F5-493D907375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1222986"/>
              </p:ext>
            </p:extLst>
          </p:nvPr>
        </p:nvGraphicFramePr>
        <p:xfrm>
          <a:off x="1251678" y="2286001"/>
          <a:ext cx="10178322" cy="3593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B54B6FF-05D3-C24E-A96D-CFB835F80805}"/>
              </a:ext>
            </a:extLst>
          </p:cNvPr>
          <p:cNvSpPr txBox="1"/>
          <p:nvPr/>
        </p:nvSpPr>
        <p:spPr>
          <a:xfrm>
            <a:off x="1251678" y="1593273"/>
            <a:ext cx="10067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Kodak Alaris Capture Pro Software</a:t>
            </a:r>
          </a:p>
        </p:txBody>
      </p:sp>
    </p:spTree>
    <p:extLst>
      <p:ext uri="{BB962C8B-B14F-4D97-AF65-F5344CB8AC3E}">
        <p14:creationId xmlns:p14="http://schemas.microsoft.com/office/powerpoint/2010/main" val="1300998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0DE15-EA53-EC4A-BD39-1F7BFA2EB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scanning </a:t>
            </a:r>
            <a:r>
              <a:rPr lang="en-US" dirty="0"/>
              <a:t>– Equipment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5B619D8-5743-2D43-B71B-0236D452AB6E}"/>
              </a:ext>
            </a:extLst>
          </p:cNvPr>
          <p:cNvGraphicFramePr>
            <a:graphicFrameLocks noGrp="1"/>
          </p:cNvGraphicFramePr>
          <p:nvPr/>
        </p:nvGraphicFramePr>
        <p:xfrm>
          <a:off x="296188" y="2850683"/>
          <a:ext cx="11536767" cy="207264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883994">
                  <a:extLst>
                    <a:ext uri="{9D8B030D-6E8A-4147-A177-3AD203B41FA5}">
                      <a16:colId xmlns:a16="http://schemas.microsoft.com/office/drawing/2014/main" val="4168796145"/>
                    </a:ext>
                  </a:extLst>
                </a:gridCol>
                <a:gridCol w="2309472">
                  <a:extLst>
                    <a:ext uri="{9D8B030D-6E8A-4147-A177-3AD203B41FA5}">
                      <a16:colId xmlns:a16="http://schemas.microsoft.com/office/drawing/2014/main" val="198447527"/>
                    </a:ext>
                  </a:extLst>
                </a:gridCol>
                <a:gridCol w="3022285">
                  <a:extLst>
                    <a:ext uri="{9D8B030D-6E8A-4147-A177-3AD203B41FA5}">
                      <a16:colId xmlns:a16="http://schemas.microsoft.com/office/drawing/2014/main" val="2604709177"/>
                    </a:ext>
                  </a:extLst>
                </a:gridCol>
                <a:gridCol w="2321016">
                  <a:extLst>
                    <a:ext uri="{9D8B030D-6E8A-4147-A177-3AD203B41FA5}">
                      <a16:colId xmlns:a16="http://schemas.microsoft.com/office/drawing/2014/main" val="21392051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Low Volume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Medium Volume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High Volume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8026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Pages per minute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20-35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40-60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70-130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270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Page feeder capacity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50-60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916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Expected daily volume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400-2000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2000-4000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20,000-60,000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31754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D486113-7F96-AC48-BBCB-E77617740E31}"/>
              </a:ext>
            </a:extLst>
          </p:cNvPr>
          <p:cNvSpPr txBox="1"/>
          <p:nvPr/>
        </p:nvSpPr>
        <p:spPr>
          <a:xfrm>
            <a:off x="296188" y="2162014"/>
            <a:ext cx="11536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Production Scanners are classified typically by their capacity and scanning speed.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E7E53E-E230-5B4E-ADD7-C15C2229D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9777" y="4923323"/>
            <a:ext cx="2314406" cy="18052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A26AAC-BBC2-564D-9245-526A560FB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5533" y="5299074"/>
            <a:ext cx="1953532" cy="10939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873986-30AB-954D-8B1F-8C07039377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4294" y="5184183"/>
            <a:ext cx="1405718" cy="14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6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807" y="1046414"/>
            <a:ext cx="10179050" cy="891243"/>
          </a:xfrm>
        </p:spPr>
        <p:txBody>
          <a:bodyPr>
            <a:noAutofit/>
          </a:bodyPr>
          <a:lstStyle/>
          <a:p>
            <a:pPr algn="ctr"/>
            <a:r>
              <a:rPr lang="en-US" sz="6000" dirty="0">
                <a:solidFill>
                  <a:srgbClr val="008659"/>
                </a:solidFill>
              </a:rPr>
              <a:t>process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5858046"/>
              </p:ext>
            </p:extLst>
          </p:nvPr>
        </p:nvGraphicFramePr>
        <p:xfrm>
          <a:off x="860807" y="2245333"/>
          <a:ext cx="10179050" cy="359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60806" y="6147109"/>
            <a:ext cx="4104894" cy="461665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spc="300">
                <a:solidFill>
                  <a:srgbClr val="005109"/>
                </a:solidFill>
                <a:latin typeface="Gill Sans MT Condensed" charset="0"/>
                <a:ea typeface="Gill Sans MT Condensed" charset="0"/>
                <a:cs typeface="Gill Sans MT Condensed" charset="0"/>
              </a:rPr>
              <a:t>ASTR</a:t>
            </a:r>
            <a:r>
              <a:rPr lang="en-US" sz="2400" spc="300" baseline="0">
                <a:solidFill>
                  <a:srgbClr val="005109"/>
                </a:solidFill>
                <a:latin typeface="Gill Sans MT Condensed" charset="0"/>
                <a:ea typeface="Gill Sans MT Condensed" charset="0"/>
                <a:cs typeface="Gill Sans MT Condensed" charset="0"/>
              </a:rPr>
              <a:t> DIGITIZATION WORKFLOW</a:t>
            </a:r>
            <a:endParaRPr lang="en-US" sz="2400" spc="300" dirty="0">
              <a:solidFill>
                <a:srgbClr val="005109"/>
              </a:solidFill>
              <a:latin typeface="Gill Sans MT Condensed" charset="0"/>
              <a:ea typeface="Gill Sans MT Condensed" charset="0"/>
              <a:cs typeface="Gill Sans MT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698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verification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7118771"/>
              </p:ext>
            </p:extLst>
          </p:nvPr>
        </p:nvGraphicFramePr>
        <p:xfrm>
          <a:off x="1250950" y="1992086"/>
          <a:ext cx="10179050" cy="359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17812" y="1371600"/>
            <a:ext cx="10112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Documents are verified against scans to ensure that all information was accurately captured.</a:t>
            </a:r>
          </a:p>
        </p:txBody>
      </p:sp>
    </p:spTree>
    <p:extLst>
      <p:ext uri="{BB962C8B-B14F-4D97-AF65-F5344CB8AC3E}">
        <p14:creationId xmlns:p14="http://schemas.microsoft.com/office/powerpoint/2010/main" val="416875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00738" y="432469"/>
            <a:ext cx="2008728" cy="22182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3096" y="2572049"/>
            <a:ext cx="1710599" cy="16763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738" y="4436401"/>
            <a:ext cx="2200250" cy="22002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500" y="2342240"/>
            <a:ext cx="2119041" cy="2119041"/>
          </a:xfrm>
          <a:prstGeom prst="rect">
            <a:avLst/>
          </a:prstGeom>
        </p:spPr>
      </p:pic>
      <p:cxnSp>
        <p:nvCxnSpPr>
          <p:cNvPr id="12" name="Curved Connector 11"/>
          <p:cNvCxnSpPr>
            <a:stCxn id="10" idx="3"/>
            <a:endCxn id="6" idx="1"/>
          </p:cNvCxnSpPr>
          <p:nvPr/>
        </p:nvCxnSpPr>
        <p:spPr>
          <a:xfrm flipV="1">
            <a:off x="2641541" y="1541583"/>
            <a:ext cx="2859197" cy="1860178"/>
          </a:xfrm>
          <a:prstGeom prst="curvedConnector3">
            <a:avLst/>
          </a:prstGeom>
          <a:ln w="698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>
            <a:stCxn id="10" idx="3"/>
            <a:endCxn id="7" idx="1"/>
          </p:cNvCxnSpPr>
          <p:nvPr/>
        </p:nvCxnSpPr>
        <p:spPr>
          <a:xfrm>
            <a:off x="2641541" y="3401761"/>
            <a:ext cx="3641555" cy="8482"/>
          </a:xfrm>
          <a:prstGeom prst="curvedConnector3">
            <a:avLst/>
          </a:prstGeom>
          <a:ln w="698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>
            <a:stCxn id="10" idx="3"/>
            <a:endCxn id="9" idx="1"/>
          </p:cNvCxnSpPr>
          <p:nvPr/>
        </p:nvCxnSpPr>
        <p:spPr>
          <a:xfrm>
            <a:off x="2641541" y="3401761"/>
            <a:ext cx="2859197" cy="2134765"/>
          </a:xfrm>
          <a:prstGeom prst="curvedConnector3">
            <a:avLst/>
          </a:prstGeom>
          <a:ln w="698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138396" y="1079917"/>
            <a:ext cx="1441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5109"/>
                </a:solidFill>
              </a:rPr>
              <a:t>Secure Network Storage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309204" y="5167194"/>
            <a:ext cx="1611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5109"/>
                </a:solidFill>
              </a:rPr>
              <a:t>Laserfiche</a:t>
            </a:r>
            <a:endParaRPr lang="en-US" dirty="0">
              <a:solidFill>
                <a:srgbClr val="005109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3402" y="502744"/>
            <a:ext cx="603399" cy="4326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1881" y="2003247"/>
            <a:ext cx="3330119" cy="228351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501101" y="4290054"/>
            <a:ext cx="2118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5109"/>
                </a:solidFill>
              </a:rPr>
              <a:t>Offsite Backup</a:t>
            </a:r>
          </a:p>
        </p:txBody>
      </p:sp>
    </p:spTree>
    <p:extLst>
      <p:ext uri="{BB962C8B-B14F-4D97-AF65-F5344CB8AC3E}">
        <p14:creationId xmlns:p14="http://schemas.microsoft.com/office/powerpoint/2010/main" val="16726946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-20169"/>
            <a:ext cx="12179300" cy="6878169"/>
          </a:xfrm>
          <a:prstGeom prst="rect">
            <a:avLst/>
          </a:prstGeom>
        </p:spPr>
      </p:pic>
      <p:sp>
        <p:nvSpPr>
          <p:cNvPr id="5" name="Down Arrow Callout 4"/>
          <p:cNvSpPr/>
          <p:nvPr/>
        </p:nvSpPr>
        <p:spPr>
          <a:xfrm>
            <a:off x="9271322" y="1342663"/>
            <a:ext cx="1261640" cy="531854"/>
          </a:xfrm>
          <a:prstGeom prst="downArrowCallout">
            <a:avLst/>
          </a:prstGeom>
          <a:solidFill>
            <a:srgbClr val="FFFC0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5109"/>
                </a:solidFill>
              </a:rPr>
              <a:t>Search</a:t>
            </a:r>
          </a:p>
        </p:txBody>
      </p:sp>
      <p:sp>
        <p:nvSpPr>
          <p:cNvPr id="6" name="Pentagon 5"/>
          <p:cNvSpPr/>
          <p:nvPr/>
        </p:nvSpPr>
        <p:spPr>
          <a:xfrm>
            <a:off x="7836061" y="2224534"/>
            <a:ext cx="1435261" cy="278374"/>
          </a:xfrm>
          <a:prstGeom prst="homePlate">
            <a:avLst/>
          </a:prstGeom>
          <a:solidFill>
            <a:srgbClr val="FFFC0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Sort &amp; Filter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253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12141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458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12138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065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94"/>
          <a:stretch/>
        </p:blipFill>
        <p:spPr>
          <a:xfrm>
            <a:off x="952500" y="0"/>
            <a:ext cx="9186923" cy="6858000"/>
          </a:xfrm>
          <a:prstGeom prst="rect">
            <a:avLst/>
          </a:prstGeom>
        </p:spPr>
      </p:pic>
      <p:sp>
        <p:nvSpPr>
          <p:cNvPr id="6" name="Left Arrow Callout 5"/>
          <p:cNvSpPr/>
          <p:nvPr/>
        </p:nvSpPr>
        <p:spPr>
          <a:xfrm>
            <a:off x="10139423" y="46299"/>
            <a:ext cx="1643605" cy="520861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1878"/>
            </a:avLst>
          </a:prstGeom>
          <a:solidFill>
            <a:srgbClr val="FFFC0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5109"/>
                </a:solidFill>
              </a:rPr>
              <a:t>Laserfiche</a:t>
            </a:r>
            <a:r>
              <a:rPr lang="en-US" sz="1600" dirty="0">
                <a:solidFill>
                  <a:srgbClr val="005109"/>
                </a:solidFill>
              </a:rPr>
              <a:t> Integration</a:t>
            </a:r>
          </a:p>
        </p:txBody>
      </p:sp>
    </p:spTree>
    <p:extLst>
      <p:ext uri="{BB962C8B-B14F-4D97-AF65-F5344CB8AC3E}">
        <p14:creationId xmlns:p14="http://schemas.microsoft.com/office/powerpoint/2010/main" val="4251592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"/>
            <a:ext cx="12192000" cy="66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5185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0"/>
            <a:ext cx="117070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642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latin typeface="Tw Cen MT Condensed" charset="0"/>
                <a:ea typeface="Tw Cen MT Condensed" charset="0"/>
                <a:cs typeface="Tw Cen MT Condensed" charset="0"/>
              </a:rPr>
              <a:t>QUESTIONS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436" y="1510553"/>
            <a:ext cx="8471647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646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A41400"/>
                </a:solidFill>
              </a:rPr>
              <a:t>Preparation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0305863"/>
              </p:ext>
            </p:extLst>
          </p:nvPr>
        </p:nvGraphicFramePr>
        <p:xfrm>
          <a:off x="1250950" y="1308847"/>
          <a:ext cx="10179050" cy="45712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23857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950" y="0"/>
            <a:ext cx="10178322" cy="1492132"/>
          </a:xfrm>
        </p:spPr>
        <p:txBody>
          <a:bodyPr/>
          <a:lstStyle/>
          <a:p>
            <a:r>
              <a:rPr lang="en-US" dirty="0"/>
              <a:t>Box Intake process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4612789"/>
              </p:ext>
            </p:extLst>
          </p:nvPr>
        </p:nvGraphicFramePr>
        <p:xfrm>
          <a:off x="1250950" y="1080655"/>
          <a:ext cx="9888105" cy="4465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53620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950" y="0"/>
            <a:ext cx="10178322" cy="1492132"/>
          </a:xfrm>
        </p:spPr>
        <p:txBody>
          <a:bodyPr/>
          <a:lstStyle/>
          <a:p>
            <a:r>
              <a:rPr lang="en-US" dirty="0"/>
              <a:t>Box Intake process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0667464"/>
              </p:ext>
            </p:extLst>
          </p:nvPr>
        </p:nvGraphicFramePr>
        <p:xfrm>
          <a:off x="1250950" y="1025236"/>
          <a:ext cx="9929668" cy="4728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76029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950" y="0"/>
            <a:ext cx="10178322" cy="1492132"/>
          </a:xfrm>
        </p:spPr>
        <p:txBody>
          <a:bodyPr/>
          <a:lstStyle/>
          <a:p>
            <a:r>
              <a:rPr lang="en-US" dirty="0"/>
              <a:t>Box Intake process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6682002"/>
              </p:ext>
            </p:extLst>
          </p:nvPr>
        </p:nvGraphicFramePr>
        <p:xfrm>
          <a:off x="1250950" y="1177636"/>
          <a:ext cx="9846541" cy="4350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1012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96635"/>
            <a:ext cx="10178322" cy="746066"/>
          </a:xfrm>
        </p:spPr>
        <p:txBody>
          <a:bodyPr>
            <a:normAutofit fontScale="90000"/>
          </a:bodyPr>
          <a:lstStyle/>
          <a:p>
            <a:r>
              <a:rPr lang="en-US" dirty="0"/>
              <a:t>box Intake Form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928" y="747452"/>
            <a:ext cx="5082447" cy="5039148"/>
          </a:xfrm>
        </p:spPr>
      </p:pic>
      <p:sp>
        <p:nvSpPr>
          <p:cNvPr id="5" name="TextBox 4"/>
          <p:cNvSpPr txBox="1"/>
          <p:nvPr/>
        </p:nvSpPr>
        <p:spPr>
          <a:xfrm>
            <a:off x="7010400" y="761478"/>
            <a:ext cx="3638550" cy="147732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Important Information to Capture:</a:t>
            </a:r>
          </a:p>
          <a:p>
            <a:pPr marL="285750" indent="-285750">
              <a:buFontTx/>
              <a:buChar char="-"/>
            </a:pPr>
            <a:r>
              <a:rPr lang="en-US" dirty="0"/>
              <a:t>Originating Department</a:t>
            </a:r>
          </a:p>
          <a:p>
            <a:pPr marL="285750" indent="-285750">
              <a:buFontTx/>
              <a:buChar char="-"/>
            </a:pPr>
            <a:r>
              <a:rPr lang="en-US" dirty="0"/>
              <a:t>Media Format</a:t>
            </a:r>
          </a:p>
          <a:p>
            <a:pPr marL="285750" indent="-285750">
              <a:buFontTx/>
              <a:buChar char="-"/>
            </a:pPr>
            <a:r>
              <a:rPr lang="en-US" dirty="0"/>
              <a:t>Content</a:t>
            </a:r>
          </a:p>
          <a:p>
            <a:pPr marL="285750" indent="-285750">
              <a:buFontTx/>
              <a:buChar char="-"/>
            </a:pPr>
            <a:r>
              <a:rPr lang="en-US" dirty="0"/>
              <a:t>Year Range (e.g. Span 1974-1978)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10400" y="2620695"/>
            <a:ext cx="3638550" cy="64633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Future plans include moving to an </a:t>
            </a:r>
            <a:r>
              <a:rPr lang="en-US"/>
              <a:t>online form.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26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0274D5-AAFD-8742-89B5-CC9515E87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2154C710-5562-8844-8C54-C5F1F8FEB0EA}"/>
              </a:ext>
            </a:extLst>
          </p:cNvPr>
          <p:cNvSpPr/>
          <p:nvPr/>
        </p:nvSpPr>
        <p:spPr>
          <a:xfrm rot="1152499">
            <a:off x="7426509" y="5990981"/>
            <a:ext cx="1172817" cy="693390"/>
          </a:xfrm>
          <a:prstGeom prst="rightArrow">
            <a:avLst/>
          </a:prstGeom>
          <a:solidFill>
            <a:srgbClr val="FFC000"/>
          </a:solidFill>
          <a:ln>
            <a:solidFill>
              <a:srgbClr val="0051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4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7" y="382385"/>
            <a:ext cx="10689951" cy="1492132"/>
          </a:xfrm>
        </p:spPr>
        <p:txBody>
          <a:bodyPr/>
          <a:lstStyle/>
          <a:p>
            <a:r>
              <a:rPr lang="en-US" dirty="0"/>
              <a:t>Data entry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7" y="1874517"/>
            <a:ext cx="10178322" cy="3593591"/>
          </a:xfrm>
        </p:spPr>
        <p:txBody>
          <a:bodyPr>
            <a:normAutofit/>
          </a:bodyPr>
          <a:lstStyle/>
          <a:p>
            <a:r>
              <a:rPr lang="en-US" sz="3200" dirty="0"/>
              <a:t>Each file/folder within a box is entered in the Records Management System (Versatile) as a new record.</a:t>
            </a:r>
          </a:p>
          <a:p>
            <a:r>
              <a:rPr lang="en-US" sz="3200" dirty="0"/>
              <a:t>Coversheets are generated from Versatile for each file/folder to be scanned 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43111924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adge">
      <a:majorFont>
        <a:latin typeface="Impact" panose="020B0806030902050204"/>
        <a:ea typeface=""/>
        <a:cs typeface=""/>
      </a:majorFont>
      <a:minorFont>
        <a:latin typeface="Gill Sans MT" panose="020B0502020104020203"/>
        <a:ea typeface=""/>
        <a:cs typeface="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rchives Document" ma:contentTypeID="0x010100B780B9765D18EC489F727F2F20C2F10800185CB8586FA8064ABCD6DCF8B59CCD79" ma:contentTypeVersion="23" ma:contentTypeDescription="Generic archives document" ma:contentTypeScope="" ma:versionID="994b05982a851b1ec66019abe1e98165">
  <xsd:schema xmlns:xsd="http://www.w3.org/2001/XMLSchema" xmlns:xs="http://www.w3.org/2001/XMLSchema" xmlns:p="http://schemas.microsoft.com/office/2006/metadata/properties" xmlns:ns2="93657dfc-095c-47d7-98dc-273907ae11ad" targetNamespace="http://schemas.microsoft.com/office/2006/metadata/properties" ma:root="true" ma:fieldsID="81bc25826cd3e43a8aeb0f624a7fd525" ns2:_="">
    <xsd:import namespace="93657dfc-095c-47d7-98dc-273907ae11a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OldFileID" minOccurs="0"/>
                <xsd:element ref="ns2:OldDocID" minOccurs="0"/>
                <xsd:element ref="ns2:ScanType" minOccurs="0"/>
                <xsd:element ref="ns2:DocAuthor" minOccurs="0"/>
                <xsd:element ref="ns2:DateTag" minOccurs="0"/>
                <xsd:element ref="ns2:DocDate" minOccurs="0"/>
                <xsd:element ref="ns2:DocYear" minOccurs="0"/>
                <xsd:element ref="ns2:Issue" minOccurs="0"/>
                <xsd:element ref="ns2:IssueNum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657dfc-095c-47d7-98dc-273907ae11a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OldFileID" ma:index="11" nillable="true" ma:displayName="OldFileID" ma:hidden="true" ma:internalName="OldFileID" ma:readOnly="false">
      <xsd:simpleType>
        <xsd:restriction base="dms:Number"/>
      </xsd:simpleType>
    </xsd:element>
    <xsd:element name="OldDocID" ma:index="12" nillable="true" ma:displayName="OldDocID" ma:hidden="true" ma:internalName="OldDocID" ma:readOnly="false">
      <xsd:simpleType>
        <xsd:restriction base="dms:Number"/>
      </xsd:simpleType>
    </xsd:element>
    <xsd:element name="ScanType" ma:index="13" nillable="true" ma:displayName="Scan Type" ma:internalName="ScanType" ma:readOnly="false">
      <xsd:simpleType>
        <xsd:restriction base="dms:Choice">
          <xsd:enumeration value="B"/>
          <xsd:enumeration value="C"/>
          <xsd:enumeration value="G"/>
        </xsd:restriction>
      </xsd:simpleType>
    </xsd:element>
    <xsd:element name="DocAuthor" ma:index="14" nillable="true" ma:displayName="Author" ma:internalName="DocAuthor" ma:readOnly="false">
      <xsd:simpleType>
        <xsd:restriction base="dms:Text"/>
      </xsd:simpleType>
    </xsd:element>
    <xsd:element name="DateTag" ma:index="15" nillable="true" ma:displayName="Date Tag" ma:internalName="DateTag" ma:readOnly="false">
      <xsd:simpleType>
        <xsd:restriction base="dms:Text"/>
      </xsd:simpleType>
    </xsd:element>
    <xsd:element name="DocDate" ma:index="16" nillable="true" ma:displayName="Doc Date" ma:format="DateOnly" ma:internalName="DocDate" ma:readOnly="false">
      <xsd:simpleType>
        <xsd:restriction base="dms:DateTime"/>
      </xsd:simpleType>
    </xsd:element>
    <xsd:element name="DocYear" ma:index="17" nillable="true" ma:displayName="Doc Year" ma:internalName="DocYear" ma:readOnly="false">
      <xsd:simpleType>
        <xsd:restriction base="dms:Number"/>
      </xsd:simpleType>
    </xsd:element>
    <xsd:element name="Issue" ma:index="18" nillable="true" ma:displayName="Issue" ma:internalName="Issue" ma:readOnly="false">
      <xsd:simpleType>
        <xsd:restriction base="dms:Text"/>
      </xsd:simpleType>
    </xsd:element>
    <xsd:element name="IssueNum" ma:index="19" nillable="true" ma:displayName="IssueNum" ma:internalName="IssueNum" ma:readOnly="false">
      <xsd:simpleType>
        <xsd:restriction base="dms:Number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ldDocID xmlns="93657dfc-095c-47d7-98dc-273907ae11ad" xsi:nil="true"/>
    <DateTag xmlns="93657dfc-095c-47d7-98dc-273907ae11ad" xsi:nil="true"/>
    <DocAuthor xmlns="93657dfc-095c-47d7-98dc-273907ae11ad" xsi:nil="true"/>
    <DocYear xmlns="93657dfc-095c-47d7-98dc-273907ae11ad" xsi:nil="true"/>
    <ScanType xmlns="93657dfc-095c-47d7-98dc-273907ae11ad" xsi:nil="true"/>
    <DocDate xmlns="93657dfc-095c-47d7-98dc-273907ae11ad" xsi:nil="true"/>
    <Issue xmlns="93657dfc-095c-47d7-98dc-273907ae11ad" xsi:nil="true"/>
    <IssueNum xmlns="93657dfc-095c-47d7-98dc-273907ae11ad" xsi:nil="true"/>
    <OldFileID xmlns="93657dfc-095c-47d7-98dc-273907ae11ad" xsi:nil="true"/>
    <_dlc_DocId xmlns="93657dfc-095c-47d7-98dc-273907ae11ad">2SNEJPDDRKTW-22-709</_dlc_DocId>
    <_dlc_DocIdUrl xmlns="93657dfc-095c-47d7-98dc-273907ae11ad">
      <Url>https://documents.adventistarchives.org/_layouts/DocIdRedir.aspx?ID=2SNEJPDDRKTW-22-709</Url>
      <Description>2SNEJPDDRKTW-22-709</Description>
    </_dlc_DocIdUrl>
  </documentManagement>
</p:properties>
</file>

<file path=customXml/itemProps1.xml><?xml version="1.0" encoding="utf-8"?>
<ds:datastoreItem xmlns:ds="http://schemas.openxmlformats.org/officeDocument/2006/customXml" ds:itemID="{1FAEED2A-2D40-448E-83A8-F06E5C306A8C}"/>
</file>

<file path=customXml/itemProps2.xml><?xml version="1.0" encoding="utf-8"?>
<ds:datastoreItem xmlns:ds="http://schemas.openxmlformats.org/officeDocument/2006/customXml" ds:itemID="{F26FD366-9E71-4E31-892D-3FB1AD2B8DB9}"/>
</file>

<file path=customXml/itemProps3.xml><?xml version="1.0" encoding="utf-8"?>
<ds:datastoreItem xmlns:ds="http://schemas.openxmlformats.org/officeDocument/2006/customXml" ds:itemID="{B23231FB-0FDF-4A57-BD21-03A0C7A152DC}"/>
</file>

<file path=customXml/itemProps4.xml><?xml version="1.0" encoding="utf-8"?>
<ds:datastoreItem xmlns:ds="http://schemas.openxmlformats.org/officeDocument/2006/customXml" ds:itemID="{B284A81C-1B8D-4A41-BEDE-887C30F133BA}"/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6649</TotalTime>
  <Words>1261</Words>
  <Application>Microsoft Macintosh PowerPoint</Application>
  <PresentationFormat>Widescreen</PresentationFormat>
  <Paragraphs>222</Paragraphs>
  <Slides>28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Gill Sans MT</vt:lpstr>
      <vt:lpstr>Gill Sans MT Condensed</vt:lpstr>
      <vt:lpstr>Impact</vt:lpstr>
      <vt:lpstr>Tw Cen MT Condensed</vt:lpstr>
      <vt:lpstr>Wingdings</vt:lpstr>
      <vt:lpstr>Badge</vt:lpstr>
      <vt:lpstr>Digitizing RECORDS – ASTR workflow</vt:lpstr>
      <vt:lpstr>process</vt:lpstr>
      <vt:lpstr>Preparation</vt:lpstr>
      <vt:lpstr>Box Intake process</vt:lpstr>
      <vt:lpstr>Box Intake process</vt:lpstr>
      <vt:lpstr>Box Intake process</vt:lpstr>
      <vt:lpstr>box Intake Form</vt:lpstr>
      <vt:lpstr>PowerPoint Presentation</vt:lpstr>
      <vt:lpstr>Data entry</vt:lpstr>
      <vt:lpstr>New Box entry</vt:lpstr>
      <vt:lpstr>file/folder entry</vt:lpstr>
      <vt:lpstr>Sample Cover Sheet</vt:lpstr>
      <vt:lpstr>Cleaning</vt:lpstr>
      <vt:lpstr>scanning</vt:lpstr>
      <vt:lpstr>scanning – Industry Standards</vt:lpstr>
      <vt:lpstr>scanning – Guidelines for DIGITIZING Archival Photos</vt:lpstr>
      <vt:lpstr>Scanning – File Types</vt:lpstr>
      <vt:lpstr>Scanning – USEFUL TOOLS</vt:lpstr>
      <vt:lpstr>scanning – Equipment</vt:lpstr>
      <vt:lpstr>verification</vt:lpstr>
      <vt:lpstr>store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 Digitization Workflow (2019)</dc:title>
  <dc:creator>Hylton, Kenrie</dc:creator>
  <cp:lastModifiedBy>Hylton, Kenrie</cp:lastModifiedBy>
  <cp:revision>123</cp:revision>
  <dcterms:created xsi:type="dcterms:W3CDTF">2015-09-15T18:00:39Z</dcterms:created>
  <dcterms:modified xsi:type="dcterms:W3CDTF">2019-05-28T09:35:50Z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0x010100B780B9765D18EC489F727F2F20C2F10800185CB8586FA8064ABCD6DCF8B59CCD79</vt:lpwstr>
  </property>
  <property fmtid="{D5CDD505-2E9C-101B-9397-08002B2CF9AE}" pid="3" name="_dlc_DocIdItemGuid">
    <vt:lpwstr>6a67393d-f99c-4eb8-894a-e0aabaff8f37</vt:lpwstr>
  </property>
</Properties>
</file>