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0.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1.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notesSlides/notesSlide49.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55.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Masters/slideMaster1.xml" ContentType="application/vnd.openxmlformats-officedocument.presentationml.slideMaster+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60.xml" ContentType="application/vnd.openxmlformats-officedocument.presentationml.notes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33.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layout2.xml" ContentType="application/vnd.openxmlformats-officedocument.drawingml.diagramLayout+xml"/>
  <Override PartName="/ppt/commentAuthors.xml" ContentType="application/vnd.openxmlformats-officedocument.presentationml.commentAuthors+xml"/>
  <Override PartName="/ppt/diagrams/colors2.xml" ContentType="application/vnd.openxmlformats-officedocument.drawingml.diagramColors+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diagrams/drawing2.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2"/>
  </p:notesMasterIdLst>
  <p:handoutMasterIdLst>
    <p:handoutMasterId r:id="rId63"/>
  </p:handoutMasterIdLst>
  <p:sldIdLst>
    <p:sldId id="590" r:id="rId2"/>
    <p:sldId id="591" r:id="rId3"/>
    <p:sldId id="592" r:id="rId4"/>
    <p:sldId id="648" r:id="rId5"/>
    <p:sldId id="593" r:id="rId6"/>
    <p:sldId id="594" r:id="rId7"/>
    <p:sldId id="595" r:id="rId8"/>
    <p:sldId id="596" r:id="rId9"/>
    <p:sldId id="638" r:id="rId10"/>
    <p:sldId id="597" r:id="rId11"/>
    <p:sldId id="598" r:id="rId12"/>
    <p:sldId id="599" r:id="rId13"/>
    <p:sldId id="600" r:id="rId14"/>
    <p:sldId id="621" r:id="rId15"/>
    <p:sldId id="620" r:id="rId16"/>
    <p:sldId id="622" r:id="rId17"/>
    <p:sldId id="655" r:id="rId18"/>
    <p:sldId id="652" r:id="rId19"/>
    <p:sldId id="653" r:id="rId20"/>
    <p:sldId id="654" r:id="rId21"/>
    <p:sldId id="656" r:id="rId22"/>
    <p:sldId id="658" r:id="rId23"/>
    <p:sldId id="604" r:id="rId24"/>
    <p:sldId id="624" r:id="rId25"/>
    <p:sldId id="625" r:id="rId26"/>
    <p:sldId id="626" r:id="rId27"/>
    <p:sldId id="605" r:id="rId28"/>
    <p:sldId id="632" r:id="rId29"/>
    <p:sldId id="613" r:id="rId30"/>
    <p:sldId id="631" r:id="rId31"/>
    <p:sldId id="633" r:id="rId32"/>
    <p:sldId id="634" r:id="rId33"/>
    <p:sldId id="639" r:id="rId34"/>
    <p:sldId id="287" r:id="rId35"/>
    <p:sldId id="399" r:id="rId36"/>
    <p:sldId id="400" r:id="rId37"/>
    <p:sldId id="662" r:id="rId38"/>
    <p:sldId id="263" r:id="rId39"/>
    <p:sldId id="574" r:id="rId40"/>
    <p:sldId id="419" r:id="rId41"/>
    <p:sldId id="560" r:id="rId42"/>
    <p:sldId id="427" r:id="rId43"/>
    <p:sldId id="539" r:id="rId44"/>
    <p:sldId id="540" r:id="rId45"/>
    <p:sldId id="573" r:id="rId46"/>
    <p:sldId id="273" r:id="rId47"/>
    <p:sldId id="295" r:id="rId48"/>
    <p:sldId id="563" r:id="rId49"/>
    <p:sldId id="303" r:id="rId50"/>
    <p:sldId id="440" r:id="rId51"/>
    <p:sldId id="441" r:id="rId52"/>
    <p:sldId id="505" r:id="rId53"/>
    <p:sldId id="506" r:id="rId54"/>
    <p:sldId id="449" r:id="rId55"/>
    <p:sldId id="451" r:id="rId56"/>
    <p:sldId id="455" r:id="rId57"/>
    <p:sldId id="452" r:id="rId58"/>
    <p:sldId id="660" r:id="rId59"/>
    <p:sldId id="661" r:id="rId60"/>
    <p:sldId id="659" r:id="rId61"/>
  </p:sldIdLst>
  <p:sldSz cx="9144000" cy="6858000" type="screen4x3"/>
  <p:notesSz cx="6854825" cy="92376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83">
          <p15:clr>
            <a:srgbClr val="A4A3A4"/>
          </p15:clr>
        </p15:guide>
        <p15:guide id="2" pos="287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rdon Biet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6879" autoAdjust="0"/>
    <p:restoredTop sz="83567" autoAdjust="0"/>
  </p:normalViewPr>
  <p:slideViewPr>
    <p:cSldViewPr>
      <p:cViewPr varScale="1">
        <p:scale>
          <a:sx n="49" d="100"/>
          <a:sy n="49" d="100"/>
        </p:scale>
        <p:origin x="29" y="3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39086"/>
    </p:cViewPr>
  </p:sorterViewPr>
  <p:notesViewPr>
    <p:cSldViewPr>
      <p:cViewPr>
        <p:scale>
          <a:sx n="75" d="100"/>
          <a:sy n="75" d="100"/>
        </p:scale>
        <p:origin x="-3048" y="438"/>
      </p:cViewPr>
      <p:guideLst>
        <p:guide orient="horz" pos="2183"/>
        <p:guide pos="287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37C88-6AE1-4CD4-8EE7-32928F818BA5}" type="doc">
      <dgm:prSet loTypeId="urn:microsoft.com/office/officeart/2005/8/layout/orgChart1" loCatId="hierarchy" qsTypeId="urn:microsoft.com/office/officeart/2005/8/quickstyle/simple1" qsCatId="simple" csTypeId="urn:microsoft.com/office/officeart/2005/8/colors/accent1_2" csCatId="accent1"/>
      <dgm:spPr/>
    </dgm:pt>
    <dgm:pt modelId="{3C4DB25D-F0E2-47F2-A32E-DDB36832091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Boss</a:t>
          </a:r>
        </a:p>
      </dgm:t>
    </dgm:pt>
    <dgm:pt modelId="{ED15EC97-BF85-4847-90D4-4C35A3DD8B81}" type="parTrans" cxnId="{B94417C4-7B7E-4E84-98EE-9BABFC916C0D}">
      <dgm:prSet/>
      <dgm:spPr/>
    </dgm:pt>
    <dgm:pt modelId="{06856162-9146-40DA-A7F5-D245D106498D}" type="sibTrans" cxnId="{B94417C4-7B7E-4E84-98EE-9BABFC916C0D}">
      <dgm:prSet/>
      <dgm:spPr/>
    </dgm:pt>
    <dgm:pt modelId="{C7EA633A-B6F3-4A1A-9092-529DD665E9F4}">
      <dgm:prSet/>
      <dgm:spPr/>
      <dgm:t>
        <a:bodyPr/>
        <a:lstStyle/>
        <a:p>
          <a:endParaRPr lang="en-US"/>
        </a:p>
      </dgm:t>
    </dgm:pt>
    <dgm:pt modelId="{19F94C96-DB97-4C71-970B-969A069108FD}" type="parTrans" cxnId="{D3A8F2B5-E6BA-42DB-AB80-B78913DD4F8D}">
      <dgm:prSet/>
      <dgm:spPr/>
    </dgm:pt>
    <dgm:pt modelId="{D5C56AEF-47D6-469F-B656-21E4A0EE0D38}" type="sibTrans" cxnId="{D3A8F2B5-E6BA-42DB-AB80-B78913DD4F8D}">
      <dgm:prSet/>
      <dgm:spPr/>
    </dgm:pt>
    <dgm:pt modelId="{28B63B1B-4699-477C-8C05-6FEF62D54373}">
      <dgm:prSet/>
      <dgm:spPr/>
      <dgm:t>
        <a:bodyPr/>
        <a:lstStyle/>
        <a:p>
          <a:endParaRPr lang="en-US"/>
        </a:p>
      </dgm:t>
    </dgm:pt>
    <dgm:pt modelId="{3CE4D21A-A371-4F87-B0F3-B07502888590}" type="parTrans" cxnId="{AA03C602-9E5E-4CD6-9A37-8A314EC779FC}">
      <dgm:prSet/>
      <dgm:spPr/>
    </dgm:pt>
    <dgm:pt modelId="{59A58371-5100-4FD8-AA45-9D6457DFE1AE}" type="sibTrans" cxnId="{AA03C602-9E5E-4CD6-9A37-8A314EC779FC}">
      <dgm:prSet/>
      <dgm:spPr/>
    </dgm:pt>
    <dgm:pt modelId="{D5A83C2F-9954-4A09-A81E-3DFE25C78764}">
      <dgm:prSet/>
      <dgm:spPr/>
      <dgm:t>
        <a:bodyPr/>
        <a:lstStyle/>
        <a:p>
          <a:endParaRPr lang="en-US"/>
        </a:p>
      </dgm:t>
    </dgm:pt>
    <dgm:pt modelId="{45DDA985-C732-48EE-9696-56D300E6CB98}" type="parTrans" cxnId="{6FB12C15-8DC3-448C-A003-329F3029F2ED}">
      <dgm:prSet/>
      <dgm:spPr/>
    </dgm:pt>
    <dgm:pt modelId="{3AA8203D-BFA5-4D85-9187-A8FD47BE1E08}" type="sibTrans" cxnId="{6FB12C15-8DC3-448C-A003-329F3029F2ED}">
      <dgm:prSet/>
      <dgm:spPr/>
    </dgm:pt>
    <dgm:pt modelId="{158808E1-BD89-478B-AC2F-0F93A90E8EED}">
      <dgm:prSet/>
      <dgm:spPr/>
      <dgm:t>
        <a:bodyPr/>
        <a:lstStyle/>
        <a:p>
          <a:endParaRPr lang="en-US"/>
        </a:p>
      </dgm:t>
    </dgm:pt>
    <dgm:pt modelId="{338216FE-E67C-47DF-ACB1-94673F23E96D}" type="parTrans" cxnId="{F095D26F-DF2B-421A-890C-F0FAA9F820A0}">
      <dgm:prSet/>
      <dgm:spPr/>
    </dgm:pt>
    <dgm:pt modelId="{08AFF5A2-EAF5-4DF7-8F28-271162BDDC78}" type="sibTrans" cxnId="{F095D26F-DF2B-421A-890C-F0FAA9F820A0}">
      <dgm:prSet/>
      <dgm:spPr/>
    </dgm:pt>
    <dgm:pt modelId="{245C9BA7-4AC1-4CBA-9A6B-362CE133AAD3}">
      <dgm:prSet/>
      <dgm:spPr/>
      <dgm:t>
        <a:bodyPr/>
        <a:lstStyle/>
        <a:p>
          <a:endParaRPr lang="en-US"/>
        </a:p>
      </dgm:t>
    </dgm:pt>
    <dgm:pt modelId="{AD3F8FF7-CC0D-4AAB-BA40-69B0C38E21D8}" type="parTrans" cxnId="{EBBA20B1-94D6-4390-A3A6-41C842C35A30}">
      <dgm:prSet/>
      <dgm:spPr/>
    </dgm:pt>
    <dgm:pt modelId="{5413438D-72DF-499A-9178-2C527D3048FF}" type="sibTrans" cxnId="{EBBA20B1-94D6-4390-A3A6-41C842C35A30}">
      <dgm:prSet/>
      <dgm:spPr/>
    </dgm:pt>
    <dgm:pt modelId="{B7A34D1A-A996-4057-85CE-AE4C22E06243}">
      <dgm:prSet/>
      <dgm:spPr/>
      <dgm:t>
        <a:bodyPr/>
        <a:lstStyle/>
        <a:p>
          <a:endParaRPr lang="en-US"/>
        </a:p>
      </dgm:t>
    </dgm:pt>
    <dgm:pt modelId="{990649EC-3143-4DF9-A6CA-D5B728335F2C}" type="parTrans" cxnId="{5A518F60-5477-4E95-8B34-7B454480EB2E}">
      <dgm:prSet/>
      <dgm:spPr/>
    </dgm:pt>
    <dgm:pt modelId="{967887A5-B9E3-4D1D-9BC2-41F40442445E}" type="sibTrans" cxnId="{5A518F60-5477-4E95-8B34-7B454480EB2E}">
      <dgm:prSet/>
      <dgm:spPr/>
    </dgm:pt>
    <dgm:pt modelId="{D14D366A-8380-4269-B8F8-6865FA1B85EB}">
      <dgm:prSet/>
      <dgm:spPr/>
      <dgm:t>
        <a:bodyPr/>
        <a:lstStyle/>
        <a:p>
          <a:endParaRPr lang="en-US"/>
        </a:p>
      </dgm:t>
    </dgm:pt>
    <dgm:pt modelId="{25F14474-D090-4050-8F21-2D604F1C0609}" type="parTrans" cxnId="{C4AF5149-779A-4F17-AB8C-D36F3A04FB6F}">
      <dgm:prSet/>
      <dgm:spPr/>
    </dgm:pt>
    <dgm:pt modelId="{FBF93C8F-73FE-4840-84D2-2AD9A5AEA4B2}" type="sibTrans" cxnId="{C4AF5149-779A-4F17-AB8C-D36F3A04FB6F}">
      <dgm:prSet/>
      <dgm:spPr/>
    </dgm:pt>
    <dgm:pt modelId="{F492E438-FA82-410F-BBA9-0E92F12FB58C}">
      <dgm:prSet/>
      <dgm:spPr/>
      <dgm:t>
        <a:bodyPr/>
        <a:lstStyle/>
        <a:p>
          <a:endParaRPr lang="en-US"/>
        </a:p>
      </dgm:t>
    </dgm:pt>
    <dgm:pt modelId="{5F75C9F7-9852-40BB-AB85-81B2C8651726}" type="parTrans" cxnId="{9F4F39E5-BA03-4924-93E8-4CE92DFF8B3A}">
      <dgm:prSet/>
      <dgm:spPr/>
    </dgm:pt>
    <dgm:pt modelId="{78185E14-94B7-4EC1-BD16-B4650D41FE72}" type="sibTrans" cxnId="{9F4F39E5-BA03-4924-93E8-4CE92DFF8B3A}">
      <dgm:prSet/>
      <dgm:spPr/>
    </dgm:pt>
    <dgm:pt modelId="{6AC8AD15-2CEC-4B81-81AD-F0180D39011C}">
      <dgm:prSet/>
      <dgm:spPr/>
      <dgm:t>
        <a:bodyPr/>
        <a:lstStyle/>
        <a:p>
          <a:endParaRPr lang="en-US"/>
        </a:p>
      </dgm:t>
    </dgm:pt>
    <dgm:pt modelId="{F7D0B869-C0E8-4A2D-B094-5459715EEFDA}" type="parTrans" cxnId="{AAECAE9C-E3D1-4181-A201-EC7AA151B9A9}">
      <dgm:prSet/>
      <dgm:spPr/>
    </dgm:pt>
    <dgm:pt modelId="{C51BE82D-B63F-4B2C-BC31-724CAA0DEB18}" type="sibTrans" cxnId="{AAECAE9C-E3D1-4181-A201-EC7AA151B9A9}">
      <dgm:prSet/>
      <dgm:spPr/>
    </dgm:pt>
    <dgm:pt modelId="{C49F29E8-8A75-43E5-B062-9C134A3C02EE}">
      <dgm:prSet/>
      <dgm:spPr/>
      <dgm:t>
        <a:bodyPr/>
        <a:lstStyle/>
        <a:p>
          <a:endParaRPr lang="en-US"/>
        </a:p>
      </dgm:t>
    </dgm:pt>
    <dgm:pt modelId="{1DDF0C49-3428-4C20-BF91-B19F371B8DB1}" type="parTrans" cxnId="{D4DE0EDD-7A94-47CF-A8B2-E8196582018D}">
      <dgm:prSet/>
      <dgm:spPr/>
    </dgm:pt>
    <dgm:pt modelId="{30AB5A17-E01F-4735-BA45-CD745C77D713}" type="sibTrans" cxnId="{D4DE0EDD-7A94-47CF-A8B2-E8196582018D}">
      <dgm:prSet/>
      <dgm:spPr/>
    </dgm:pt>
    <dgm:pt modelId="{7ED96F3F-0577-4539-82BD-6626DE2EE9AA}" type="asst">
      <dgm:prSet/>
      <dgm:spPr/>
      <dgm:t>
        <a:bodyPr/>
        <a:lstStyle/>
        <a:p>
          <a:endParaRPr lang="en-US"/>
        </a:p>
      </dgm:t>
    </dgm:pt>
    <dgm:pt modelId="{A49598E7-29EC-402E-BC4D-A6303DA0A476}" type="parTrans" cxnId="{BE9507B2-1D70-4118-8623-1F65B361AF09}">
      <dgm:prSet/>
      <dgm:spPr/>
    </dgm:pt>
    <dgm:pt modelId="{56308AB2-6E6B-4169-9FB8-F22E51C4E0D9}" type="sibTrans" cxnId="{BE9507B2-1D70-4118-8623-1F65B361AF09}">
      <dgm:prSet/>
      <dgm:spPr/>
    </dgm:pt>
    <dgm:pt modelId="{1223E8BA-4B45-4E66-8460-E3F780E15DA7}">
      <dgm:prSet/>
      <dgm:spPr/>
      <dgm:t>
        <a:bodyPr/>
        <a:lstStyle/>
        <a:p>
          <a:endParaRPr lang="en-US"/>
        </a:p>
      </dgm:t>
    </dgm:pt>
    <dgm:pt modelId="{260008C3-729D-4F12-9A98-05035EF70CCB}" type="parTrans" cxnId="{BAEC3F43-B43A-4FFC-BA06-575417BCD68E}">
      <dgm:prSet/>
      <dgm:spPr/>
    </dgm:pt>
    <dgm:pt modelId="{D1302BAE-AB9E-45B0-BEDF-84CF7CA2EBB8}" type="sibTrans" cxnId="{BAEC3F43-B43A-4FFC-BA06-575417BCD68E}">
      <dgm:prSet/>
      <dgm:spPr/>
    </dgm:pt>
    <dgm:pt modelId="{65D7E7DE-7540-4E07-859E-A554F353EF54}">
      <dgm:prSet/>
      <dgm:spPr/>
      <dgm:t>
        <a:bodyPr/>
        <a:lstStyle/>
        <a:p>
          <a:endParaRPr lang="en-US"/>
        </a:p>
      </dgm:t>
    </dgm:pt>
    <dgm:pt modelId="{507C56ED-FB99-4493-9793-BE9ACD77E477}" type="parTrans" cxnId="{CE9C3775-9659-4E3B-8F46-0D45819F2042}">
      <dgm:prSet/>
      <dgm:spPr/>
    </dgm:pt>
    <dgm:pt modelId="{4E1EC7BE-D62F-4860-8885-B18375E83E16}" type="sibTrans" cxnId="{CE9C3775-9659-4E3B-8F46-0D45819F2042}">
      <dgm:prSet/>
      <dgm:spPr/>
    </dgm:pt>
    <dgm:pt modelId="{09479428-261A-43FD-A5FC-6AA4D2BA63C3}">
      <dgm:prSet/>
      <dgm:spPr/>
      <dgm:t>
        <a:bodyPr/>
        <a:lstStyle/>
        <a:p>
          <a:endParaRPr lang="en-US"/>
        </a:p>
      </dgm:t>
    </dgm:pt>
    <dgm:pt modelId="{74578E09-1C52-4F8C-AE27-6BDB398EF72A}" type="parTrans" cxnId="{3FFBCAB9-8BDC-48DC-82B2-23481CF02CEA}">
      <dgm:prSet/>
      <dgm:spPr/>
    </dgm:pt>
    <dgm:pt modelId="{A9ABDBD0-2E75-4FD6-A8B3-E679A9A91231}" type="sibTrans" cxnId="{3FFBCAB9-8BDC-48DC-82B2-23481CF02CEA}">
      <dgm:prSet/>
      <dgm:spPr/>
    </dgm:pt>
    <dgm:pt modelId="{6F130443-C44B-45E4-B313-EBD2A3DD92E8}">
      <dgm:prSet/>
      <dgm:spPr/>
      <dgm:t>
        <a:bodyPr/>
        <a:lstStyle/>
        <a:p>
          <a:endParaRPr lang="en-US"/>
        </a:p>
      </dgm:t>
    </dgm:pt>
    <dgm:pt modelId="{1FD40CBE-929B-42BF-8CFE-81DA774943E3}" type="parTrans" cxnId="{39744678-D0BB-4CED-8482-3FCA306A7F18}">
      <dgm:prSet/>
      <dgm:spPr/>
    </dgm:pt>
    <dgm:pt modelId="{B906D946-1930-4B8D-89A5-032A3701396C}" type="sibTrans" cxnId="{39744678-D0BB-4CED-8482-3FCA306A7F18}">
      <dgm:prSet/>
      <dgm:spPr/>
    </dgm:pt>
    <dgm:pt modelId="{8ED95808-8192-46EB-899F-5DAEED9D84C9}">
      <dgm:prSet/>
      <dgm:spPr/>
      <dgm:t>
        <a:bodyPr/>
        <a:lstStyle/>
        <a:p>
          <a:endParaRPr lang="en-US"/>
        </a:p>
      </dgm:t>
    </dgm:pt>
    <dgm:pt modelId="{9385ED49-1C54-4FBF-8722-B786D5D68FFC}" type="parTrans" cxnId="{D2364F55-5239-4607-9902-EE45C25184A9}">
      <dgm:prSet/>
      <dgm:spPr/>
    </dgm:pt>
    <dgm:pt modelId="{C3700151-ED71-4F40-98FD-993EFE5CF7A3}" type="sibTrans" cxnId="{D2364F55-5239-4607-9902-EE45C25184A9}">
      <dgm:prSet/>
      <dgm:spPr/>
    </dgm:pt>
    <dgm:pt modelId="{6562B11A-42AE-451E-AEDC-0D68B85A5420}">
      <dgm:prSet/>
      <dgm:spPr/>
      <dgm:t>
        <a:bodyPr/>
        <a:lstStyle/>
        <a:p>
          <a:endParaRPr lang="en-US"/>
        </a:p>
      </dgm:t>
    </dgm:pt>
    <dgm:pt modelId="{A13B983C-7591-4281-858F-777B63405ACB}" type="parTrans" cxnId="{6268C374-F3A1-48C0-80A0-E9E3354A0F8B}">
      <dgm:prSet/>
      <dgm:spPr/>
    </dgm:pt>
    <dgm:pt modelId="{268AFD56-A4C1-4A63-A910-50A6ABA880DA}" type="sibTrans" cxnId="{6268C374-F3A1-48C0-80A0-E9E3354A0F8B}">
      <dgm:prSet/>
      <dgm:spPr/>
    </dgm:pt>
    <dgm:pt modelId="{B6F0B87B-1FD8-44FA-99B0-7F3C7A68CC45}">
      <dgm:prSet/>
      <dgm:spPr/>
      <dgm:t>
        <a:bodyPr/>
        <a:lstStyle/>
        <a:p>
          <a:endParaRPr lang="en-US"/>
        </a:p>
      </dgm:t>
    </dgm:pt>
    <dgm:pt modelId="{80968002-48E5-48DA-B4B2-2057AF5D90FE}" type="parTrans" cxnId="{DF135594-F48F-4DD3-A329-F017806BF322}">
      <dgm:prSet/>
      <dgm:spPr/>
    </dgm:pt>
    <dgm:pt modelId="{7F28CBC6-F2F3-4C84-8DF2-62B6BD0A8B1C}" type="sibTrans" cxnId="{DF135594-F48F-4DD3-A329-F017806BF322}">
      <dgm:prSet/>
      <dgm:spPr/>
    </dgm:pt>
    <dgm:pt modelId="{4CF06785-5D71-43CB-B9CB-99C72DC3D64C}">
      <dgm:prSet/>
      <dgm:spPr/>
      <dgm:t>
        <a:bodyPr/>
        <a:lstStyle/>
        <a:p>
          <a:endParaRPr lang="en-US"/>
        </a:p>
      </dgm:t>
    </dgm:pt>
    <dgm:pt modelId="{C1245435-796F-4408-90AC-BDF84A4876CE}" type="parTrans" cxnId="{8FA2F3DE-4F8E-42A5-BD98-C7120A835D1F}">
      <dgm:prSet/>
      <dgm:spPr/>
    </dgm:pt>
    <dgm:pt modelId="{9334E291-0617-440B-B95F-AD9A2CA77ECB}" type="sibTrans" cxnId="{8FA2F3DE-4F8E-42A5-BD98-C7120A835D1F}">
      <dgm:prSet/>
      <dgm:spPr/>
    </dgm:pt>
    <dgm:pt modelId="{7834A805-7BEF-4F2E-BBB7-0119D5DA24DF}" type="pres">
      <dgm:prSet presAssocID="{9FD37C88-6AE1-4CD4-8EE7-32928F818BA5}" presName="hierChild1" presStyleCnt="0">
        <dgm:presLayoutVars>
          <dgm:orgChart val="1"/>
          <dgm:chPref val="1"/>
          <dgm:dir/>
          <dgm:animOne val="branch"/>
          <dgm:animLvl val="lvl"/>
          <dgm:resizeHandles/>
        </dgm:presLayoutVars>
      </dgm:prSet>
      <dgm:spPr/>
    </dgm:pt>
    <dgm:pt modelId="{7FAB0CCD-0A21-4DE4-AFBA-B5C6AD82BECA}" type="pres">
      <dgm:prSet presAssocID="{3C4DB25D-F0E2-47F2-A32E-DDB36832091B}" presName="hierRoot1" presStyleCnt="0">
        <dgm:presLayoutVars>
          <dgm:hierBranch/>
        </dgm:presLayoutVars>
      </dgm:prSet>
      <dgm:spPr/>
    </dgm:pt>
    <dgm:pt modelId="{C281D6D0-FE74-426A-89B6-8A0385DDA191}" type="pres">
      <dgm:prSet presAssocID="{3C4DB25D-F0E2-47F2-A32E-DDB36832091B}" presName="rootComposite1" presStyleCnt="0"/>
      <dgm:spPr/>
    </dgm:pt>
    <dgm:pt modelId="{CDADBE20-B39B-4AA3-96F1-1A717B270409}" type="pres">
      <dgm:prSet presAssocID="{3C4DB25D-F0E2-47F2-A32E-DDB36832091B}" presName="rootText1" presStyleLbl="node0" presStyleIdx="0" presStyleCnt="1">
        <dgm:presLayoutVars>
          <dgm:chPref val="3"/>
        </dgm:presLayoutVars>
      </dgm:prSet>
      <dgm:spPr/>
      <dgm:t>
        <a:bodyPr/>
        <a:lstStyle/>
        <a:p>
          <a:endParaRPr lang="en-US"/>
        </a:p>
      </dgm:t>
    </dgm:pt>
    <dgm:pt modelId="{5AF61B93-3A0A-45B6-A824-1F03A0CD5AD4}" type="pres">
      <dgm:prSet presAssocID="{3C4DB25D-F0E2-47F2-A32E-DDB36832091B}" presName="rootConnector1" presStyleLbl="node1" presStyleIdx="0" presStyleCnt="0"/>
      <dgm:spPr/>
      <dgm:t>
        <a:bodyPr/>
        <a:lstStyle/>
        <a:p>
          <a:endParaRPr lang="en-US"/>
        </a:p>
      </dgm:t>
    </dgm:pt>
    <dgm:pt modelId="{DE44F50D-867E-4A81-9B57-5FD9F2386CB9}" type="pres">
      <dgm:prSet presAssocID="{3C4DB25D-F0E2-47F2-A32E-DDB36832091B}" presName="hierChild2" presStyleCnt="0"/>
      <dgm:spPr/>
    </dgm:pt>
    <dgm:pt modelId="{E97A872C-840A-49EA-9F3B-E1A621DA13E8}" type="pres">
      <dgm:prSet presAssocID="{19F94C96-DB97-4C71-970B-969A069108FD}" presName="Name35" presStyleLbl="parChTrans1D2" presStyleIdx="0" presStyleCnt="4"/>
      <dgm:spPr/>
    </dgm:pt>
    <dgm:pt modelId="{9EB37961-62CF-4146-B908-62FC17F6A98F}" type="pres">
      <dgm:prSet presAssocID="{C7EA633A-B6F3-4A1A-9092-529DD665E9F4}" presName="hierRoot2" presStyleCnt="0">
        <dgm:presLayoutVars>
          <dgm:hierBranch/>
        </dgm:presLayoutVars>
      </dgm:prSet>
      <dgm:spPr/>
    </dgm:pt>
    <dgm:pt modelId="{3AD749D4-307F-473D-9502-BFC6DB6C7CFC}" type="pres">
      <dgm:prSet presAssocID="{C7EA633A-B6F3-4A1A-9092-529DD665E9F4}" presName="rootComposite" presStyleCnt="0"/>
      <dgm:spPr/>
    </dgm:pt>
    <dgm:pt modelId="{66105E46-6BDA-4E54-B61E-195B54D4437A}" type="pres">
      <dgm:prSet presAssocID="{C7EA633A-B6F3-4A1A-9092-529DD665E9F4}" presName="rootText" presStyleLbl="node2" presStyleIdx="0" presStyleCnt="4">
        <dgm:presLayoutVars>
          <dgm:chPref val="3"/>
        </dgm:presLayoutVars>
      </dgm:prSet>
      <dgm:spPr/>
      <dgm:t>
        <a:bodyPr/>
        <a:lstStyle/>
        <a:p>
          <a:endParaRPr lang="en-US"/>
        </a:p>
      </dgm:t>
    </dgm:pt>
    <dgm:pt modelId="{CE2E15E2-C489-4F9E-8C01-8E336A564F48}" type="pres">
      <dgm:prSet presAssocID="{C7EA633A-B6F3-4A1A-9092-529DD665E9F4}" presName="rootConnector" presStyleLbl="node2" presStyleIdx="0" presStyleCnt="4"/>
      <dgm:spPr/>
      <dgm:t>
        <a:bodyPr/>
        <a:lstStyle/>
        <a:p>
          <a:endParaRPr lang="en-US"/>
        </a:p>
      </dgm:t>
    </dgm:pt>
    <dgm:pt modelId="{6BEAD91D-C6F5-4268-9024-ABA6B88FAF34}" type="pres">
      <dgm:prSet presAssocID="{C7EA633A-B6F3-4A1A-9092-529DD665E9F4}" presName="hierChild4" presStyleCnt="0"/>
      <dgm:spPr/>
    </dgm:pt>
    <dgm:pt modelId="{DFAB2884-7820-493A-BD8C-9DB84D44DF2F}" type="pres">
      <dgm:prSet presAssocID="{3CE4D21A-A371-4F87-B0F3-B07502888590}" presName="Name35" presStyleLbl="parChTrans1D3" presStyleIdx="0" presStyleCnt="5"/>
      <dgm:spPr/>
    </dgm:pt>
    <dgm:pt modelId="{6F2C2EF1-E1D1-40DA-BF5E-74371563888A}" type="pres">
      <dgm:prSet presAssocID="{28B63B1B-4699-477C-8C05-6FEF62D54373}" presName="hierRoot2" presStyleCnt="0">
        <dgm:presLayoutVars>
          <dgm:hierBranch val="r"/>
        </dgm:presLayoutVars>
      </dgm:prSet>
      <dgm:spPr/>
    </dgm:pt>
    <dgm:pt modelId="{EDE63A1B-F38C-4B33-937A-4F4A7B5FC7DC}" type="pres">
      <dgm:prSet presAssocID="{28B63B1B-4699-477C-8C05-6FEF62D54373}" presName="rootComposite" presStyleCnt="0"/>
      <dgm:spPr/>
    </dgm:pt>
    <dgm:pt modelId="{84DF6D9E-A30C-4C87-B161-0206C46F0D38}" type="pres">
      <dgm:prSet presAssocID="{28B63B1B-4699-477C-8C05-6FEF62D54373}" presName="rootText" presStyleLbl="node3" presStyleIdx="0" presStyleCnt="4">
        <dgm:presLayoutVars>
          <dgm:chPref val="3"/>
        </dgm:presLayoutVars>
      </dgm:prSet>
      <dgm:spPr/>
      <dgm:t>
        <a:bodyPr/>
        <a:lstStyle/>
        <a:p>
          <a:endParaRPr lang="en-US"/>
        </a:p>
      </dgm:t>
    </dgm:pt>
    <dgm:pt modelId="{6017941E-2F99-48AD-917F-484EC4BF7F18}" type="pres">
      <dgm:prSet presAssocID="{28B63B1B-4699-477C-8C05-6FEF62D54373}" presName="rootConnector" presStyleLbl="node3" presStyleIdx="0" presStyleCnt="4"/>
      <dgm:spPr/>
      <dgm:t>
        <a:bodyPr/>
        <a:lstStyle/>
        <a:p>
          <a:endParaRPr lang="en-US"/>
        </a:p>
      </dgm:t>
    </dgm:pt>
    <dgm:pt modelId="{86F7589E-618E-4652-943D-D468D398DD5F}" type="pres">
      <dgm:prSet presAssocID="{28B63B1B-4699-477C-8C05-6FEF62D54373}" presName="hierChild4" presStyleCnt="0"/>
      <dgm:spPr/>
    </dgm:pt>
    <dgm:pt modelId="{9273E168-9312-4E56-8BC6-C27EEB7950F7}" type="pres">
      <dgm:prSet presAssocID="{45DDA985-C732-48EE-9696-56D300E6CB98}" presName="Name50" presStyleLbl="parChTrans1D4" presStyleIdx="0" presStyleCnt="10"/>
      <dgm:spPr/>
    </dgm:pt>
    <dgm:pt modelId="{C1FBBA25-8480-4F23-A8B4-BAF0EA1A3A7B}" type="pres">
      <dgm:prSet presAssocID="{D5A83C2F-9954-4A09-A81E-3DFE25C78764}" presName="hierRoot2" presStyleCnt="0">
        <dgm:presLayoutVars>
          <dgm:hierBranch val="r"/>
        </dgm:presLayoutVars>
      </dgm:prSet>
      <dgm:spPr/>
    </dgm:pt>
    <dgm:pt modelId="{E9266DA3-4399-4B34-9259-785F5FF2E77C}" type="pres">
      <dgm:prSet presAssocID="{D5A83C2F-9954-4A09-A81E-3DFE25C78764}" presName="rootComposite" presStyleCnt="0"/>
      <dgm:spPr/>
    </dgm:pt>
    <dgm:pt modelId="{2A957455-6F59-4158-A4DE-5795B470C342}" type="pres">
      <dgm:prSet presAssocID="{D5A83C2F-9954-4A09-A81E-3DFE25C78764}" presName="rootText" presStyleLbl="node4" presStyleIdx="0" presStyleCnt="10">
        <dgm:presLayoutVars>
          <dgm:chPref val="3"/>
        </dgm:presLayoutVars>
      </dgm:prSet>
      <dgm:spPr/>
      <dgm:t>
        <a:bodyPr/>
        <a:lstStyle/>
        <a:p>
          <a:endParaRPr lang="en-US"/>
        </a:p>
      </dgm:t>
    </dgm:pt>
    <dgm:pt modelId="{F4C637EB-A10D-4102-999E-23BDBADDD9CC}" type="pres">
      <dgm:prSet presAssocID="{D5A83C2F-9954-4A09-A81E-3DFE25C78764}" presName="rootConnector" presStyleLbl="node4" presStyleIdx="0" presStyleCnt="10"/>
      <dgm:spPr/>
      <dgm:t>
        <a:bodyPr/>
        <a:lstStyle/>
        <a:p>
          <a:endParaRPr lang="en-US"/>
        </a:p>
      </dgm:t>
    </dgm:pt>
    <dgm:pt modelId="{E39FE73F-3E47-4665-B96A-FA033E0B2E3E}" type="pres">
      <dgm:prSet presAssocID="{D5A83C2F-9954-4A09-A81E-3DFE25C78764}" presName="hierChild4" presStyleCnt="0"/>
      <dgm:spPr/>
    </dgm:pt>
    <dgm:pt modelId="{9322153F-042A-4422-A279-0C6CF7ECE554}" type="pres">
      <dgm:prSet presAssocID="{D5A83C2F-9954-4A09-A81E-3DFE25C78764}" presName="hierChild5" presStyleCnt="0"/>
      <dgm:spPr/>
    </dgm:pt>
    <dgm:pt modelId="{3B9C4F94-AEE7-479F-90C4-6ECE52BC98D9}" type="pres">
      <dgm:prSet presAssocID="{338216FE-E67C-47DF-ACB1-94673F23E96D}" presName="Name50" presStyleLbl="parChTrans1D4" presStyleIdx="1" presStyleCnt="10"/>
      <dgm:spPr/>
    </dgm:pt>
    <dgm:pt modelId="{7907CFDB-257A-4FF2-B861-15861864674D}" type="pres">
      <dgm:prSet presAssocID="{158808E1-BD89-478B-AC2F-0F93A90E8EED}" presName="hierRoot2" presStyleCnt="0">
        <dgm:presLayoutVars>
          <dgm:hierBranch val="r"/>
        </dgm:presLayoutVars>
      </dgm:prSet>
      <dgm:spPr/>
    </dgm:pt>
    <dgm:pt modelId="{BC5F9AC8-D1A0-4ECB-BD5A-246A4F807CD9}" type="pres">
      <dgm:prSet presAssocID="{158808E1-BD89-478B-AC2F-0F93A90E8EED}" presName="rootComposite" presStyleCnt="0"/>
      <dgm:spPr/>
    </dgm:pt>
    <dgm:pt modelId="{AE32CFFA-440F-4F62-B00E-1721F34DDDDD}" type="pres">
      <dgm:prSet presAssocID="{158808E1-BD89-478B-AC2F-0F93A90E8EED}" presName="rootText" presStyleLbl="node4" presStyleIdx="1" presStyleCnt="10">
        <dgm:presLayoutVars>
          <dgm:chPref val="3"/>
        </dgm:presLayoutVars>
      </dgm:prSet>
      <dgm:spPr/>
      <dgm:t>
        <a:bodyPr/>
        <a:lstStyle/>
        <a:p>
          <a:endParaRPr lang="en-US"/>
        </a:p>
      </dgm:t>
    </dgm:pt>
    <dgm:pt modelId="{A81A94AC-0ECD-4E0D-8763-BDD9A536E621}" type="pres">
      <dgm:prSet presAssocID="{158808E1-BD89-478B-AC2F-0F93A90E8EED}" presName="rootConnector" presStyleLbl="node4" presStyleIdx="1" presStyleCnt="10"/>
      <dgm:spPr/>
      <dgm:t>
        <a:bodyPr/>
        <a:lstStyle/>
        <a:p>
          <a:endParaRPr lang="en-US"/>
        </a:p>
      </dgm:t>
    </dgm:pt>
    <dgm:pt modelId="{253270C0-3C10-4E8A-AA78-B1F4FB4D564B}" type="pres">
      <dgm:prSet presAssocID="{158808E1-BD89-478B-AC2F-0F93A90E8EED}" presName="hierChild4" presStyleCnt="0"/>
      <dgm:spPr/>
    </dgm:pt>
    <dgm:pt modelId="{F2845033-C836-4C26-B3D7-C1BC3EACA950}" type="pres">
      <dgm:prSet presAssocID="{AD3F8FF7-CC0D-4AAB-BA40-69B0C38E21D8}" presName="Name50" presStyleLbl="parChTrans1D4" presStyleIdx="2" presStyleCnt="10"/>
      <dgm:spPr/>
    </dgm:pt>
    <dgm:pt modelId="{9B59AFEE-7ED8-4EFE-97CF-FCC372149A04}" type="pres">
      <dgm:prSet presAssocID="{245C9BA7-4AC1-4CBA-9A6B-362CE133AAD3}" presName="hierRoot2" presStyleCnt="0">
        <dgm:presLayoutVars>
          <dgm:hierBranch val="r"/>
        </dgm:presLayoutVars>
      </dgm:prSet>
      <dgm:spPr/>
    </dgm:pt>
    <dgm:pt modelId="{4F15E40A-2872-4957-B4A8-421CBE270A50}" type="pres">
      <dgm:prSet presAssocID="{245C9BA7-4AC1-4CBA-9A6B-362CE133AAD3}" presName="rootComposite" presStyleCnt="0"/>
      <dgm:spPr/>
    </dgm:pt>
    <dgm:pt modelId="{210C0AF4-D185-403E-8881-5E3966F7C510}" type="pres">
      <dgm:prSet presAssocID="{245C9BA7-4AC1-4CBA-9A6B-362CE133AAD3}" presName="rootText" presStyleLbl="node4" presStyleIdx="2" presStyleCnt="10">
        <dgm:presLayoutVars>
          <dgm:chPref val="3"/>
        </dgm:presLayoutVars>
      </dgm:prSet>
      <dgm:spPr/>
      <dgm:t>
        <a:bodyPr/>
        <a:lstStyle/>
        <a:p>
          <a:endParaRPr lang="en-US"/>
        </a:p>
      </dgm:t>
    </dgm:pt>
    <dgm:pt modelId="{4EF4A04E-393B-46E9-919E-E0FC10A79E1C}" type="pres">
      <dgm:prSet presAssocID="{245C9BA7-4AC1-4CBA-9A6B-362CE133AAD3}" presName="rootConnector" presStyleLbl="node4" presStyleIdx="2" presStyleCnt="10"/>
      <dgm:spPr/>
      <dgm:t>
        <a:bodyPr/>
        <a:lstStyle/>
        <a:p>
          <a:endParaRPr lang="en-US"/>
        </a:p>
      </dgm:t>
    </dgm:pt>
    <dgm:pt modelId="{1CE610A4-B9EE-4127-8290-4DCB5DE92F06}" type="pres">
      <dgm:prSet presAssocID="{245C9BA7-4AC1-4CBA-9A6B-362CE133AAD3}" presName="hierChild4" presStyleCnt="0"/>
      <dgm:spPr/>
    </dgm:pt>
    <dgm:pt modelId="{3FC3D47B-77F7-4AA4-A6E1-B2572BC26CB1}" type="pres">
      <dgm:prSet presAssocID="{990649EC-3143-4DF9-A6CA-D5B728335F2C}" presName="Name50" presStyleLbl="parChTrans1D4" presStyleIdx="3" presStyleCnt="10"/>
      <dgm:spPr/>
    </dgm:pt>
    <dgm:pt modelId="{34AFEC83-9DAD-4900-8712-8CD22A615695}" type="pres">
      <dgm:prSet presAssocID="{B7A34D1A-A996-4057-85CE-AE4C22E06243}" presName="hierRoot2" presStyleCnt="0">
        <dgm:presLayoutVars>
          <dgm:hierBranch val="r"/>
        </dgm:presLayoutVars>
      </dgm:prSet>
      <dgm:spPr/>
    </dgm:pt>
    <dgm:pt modelId="{9B76963D-C68E-4CD3-88E6-3CB276C43CEA}" type="pres">
      <dgm:prSet presAssocID="{B7A34D1A-A996-4057-85CE-AE4C22E06243}" presName="rootComposite" presStyleCnt="0"/>
      <dgm:spPr/>
    </dgm:pt>
    <dgm:pt modelId="{1DBD437C-FA30-4BE6-9DD4-E73A5E12F99A}" type="pres">
      <dgm:prSet presAssocID="{B7A34D1A-A996-4057-85CE-AE4C22E06243}" presName="rootText" presStyleLbl="node4" presStyleIdx="3" presStyleCnt="10">
        <dgm:presLayoutVars>
          <dgm:chPref val="3"/>
        </dgm:presLayoutVars>
      </dgm:prSet>
      <dgm:spPr/>
      <dgm:t>
        <a:bodyPr/>
        <a:lstStyle/>
        <a:p>
          <a:endParaRPr lang="en-US"/>
        </a:p>
      </dgm:t>
    </dgm:pt>
    <dgm:pt modelId="{6A3AA2C3-7BAC-454F-84B7-946A4F8CDD0E}" type="pres">
      <dgm:prSet presAssocID="{B7A34D1A-A996-4057-85CE-AE4C22E06243}" presName="rootConnector" presStyleLbl="node4" presStyleIdx="3" presStyleCnt="10"/>
      <dgm:spPr/>
      <dgm:t>
        <a:bodyPr/>
        <a:lstStyle/>
        <a:p>
          <a:endParaRPr lang="en-US"/>
        </a:p>
      </dgm:t>
    </dgm:pt>
    <dgm:pt modelId="{6BA8CC78-DBB8-4C8F-94DF-D7ED89C94ECC}" type="pres">
      <dgm:prSet presAssocID="{B7A34D1A-A996-4057-85CE-AE4C22E06243}" presName="hierChild4" presStyleCnt="0"/>
      <dgm:spPr/>
    </dgm:pt>
    <dgm:pt modelId="{700A9F56-D234-4538-A31D-289CD2F55D4B}" type="pres">
      <dgm:prSet presAssocID="{B7A34D1A-A996-4057-85CE-AE4C22E06243}" presName="hierChild5" presStyleCnt="0"/>
      <dgm:spPr/>
    </dgm:pt>
    <dgm:pt modelId="{4FF2E4C3-A025-49AA-A60B-F608B3EAEA69}" type="pres">
      <dgm:prSet presAssocID="{245C9BA7-4AC1-4CBA-9A6B-362CE133AAD3}" presName="hierChild5" presStyleCnt="0"/>
      <dgm:spPr/>
    </dgm:pt>
    <dgm:pt modelId="{4C35A8C0-9E5D-46B5-96A5-CDE3D58984DC}" type="pres">
      <dgm:prSet presAssocID="{25F14474-D090-4050-8F21-2D604F1C0609}" presName="Name50" presStyleLbl="parChTrans1D4" presStyleIdx="4" presStyleCnt="10"/>
      <dgm:spPr/>
    </dgm:pt>
    <dgm:pt modelId="{4EE56B21-80A8-4963-B790-4A2A06D40C78}" type="pres">
      <dgm:prSet presAssocID="{D14D366A-8380-4269-B8F8-6865FA1B85EB}" presName="hierRoot2" presStyleCnt="0">
        <dgm:presLayoutVars>
          <dgm:hierBranch val="r"/>
        </dgm:presLayoutVars>
      </dgm:prSet>
      <dgm:spPr/>
    </dgm:pt>
    <dgm:pt modelId="{6BBDCE5E-81AB-4BED-86B0-2C2375BA64EA}" type="pres">
      <dgm:prSet presAssocID="{D14D366A-8380-4269-B8F8-6865FA1B85EB}" presName="rootComposite" presStyleCnt="0"/>
      <dgm:spPr/>
    </dgm:pt>
    <dgm:pt modelId="{04791ED5-527E-4F17-BDD5-7448535FA0C0}" type="pres">
      <dgm:prSet presAssocID="{D14D366A-8380-4269-B8F8-6865FA1B85EB}" presName="rootText" presStyleLbl="node4" presStyleIdx="4" presStyleCnt="10">
        <dgm:presLayoutVars>
          <dgm:chPref val="3"/>
        </dgm:presLayoutVars>
      </dgm:prSet>
      <dgm:spPr/>
      <dgm:t>
        <a:bodyPr/>
        <a:lstStyle/>
        <a:p>
          <a:endParaRPr lang="en-US"/>
        </a:p>
      </dgm:t>
    </dgm:pt>
    <dgm:pt modelId="{0074F2C4-69AA-4668-82BA-525243680609}" type="pres">
      <dgm:prSet presAssocID="{D14D366A-8380-4269-B8F8-6865FA1B85EB}" presName="rootConnector" presStyleLbl="node4" presStyleIdx="4" presStyleCnt="10"/>
      <dgm:spPr/>
      <dgm:t>
        <a:bodyPr/>
        <a:lstStyle/>
        <a:p>
          <a:endParaRPr lang="en-US"/>
        </a:p>
      </dgm:t>
    </dgm:pt>
    <dgm:pt modelId="{EBE6F1B8-FF14-470A-91E0-D3AA1FCE6204}" type="pres">
      <dgm:prSet presAssocID="{D14D366A-8380-4269-B8F8-6865FA1B85EB}" presName="hierChild4" presStyleCnt="0"/>
      <dgm:spPr/>
    </dgm:pt>
    <dgm:pt modelId="{9DA8122C-9DAD-412C-8E04-EF511699860F}" type="pres">
      <dgm:prSet presAssocID="{D14D366A-8380-4269-B8F8-6865FA1B85EB}" presName="hierChild5" presStyleCnt="0"/>
      <dgm:spPr/>
    </dgm:pt>
    <dgm:pt modelId="{21C7B2D9-8F81-4BE7-A210-83AEBEE0C392}" type="pres">
      <dgm:prSet presAssocID="{158808E1-BD89-478B-AC2F-0F93A90E8EED}" presName="hierChild5" presStyleCnt="0"/>
      <dgm:spPr/>
    </dgm:pt>
    <dgm:pt modelId="{44BB4F12-C080-432D-B42A-C29FA438AE31}" type="pres">
      <dgm:prSet presAssocID="{28B63B1B-4699-477C-8C05-6FEF62D54373}" presName="hierChild5" presStyleCnt="0"/>
      <dgm:spPr/>
    </dgm:pt>
    <dgm:pt modelId="{8552D13E-FDDC-48F0-BCCE-2F40FCA5F9AE}" type="pres">
      <dgm:prSet presAssocID="{5F75C9F7-9852-40BB-AB85-81B2C8651726}" presName="Name35" presStyleLbl="parChTrans1D3" presStyleIdx="1" presStyleCnt="5"/>
      <dgm:spPr/>
    </dgm:pt>
    <dgm:pt modelId="{932FD741-0B05-4C07-95F5-0A83EAFB072C}" type="pres">
      <dgm:prSet presAssocID="{F492E438-FA82-410F-BBA9-0E92F12FB58C}" presName="hierRoot2" presStyleCnt="0">
        <dgm:presLayoutVars>
          <dgm:hierBranch val="r"/>
        </dgm:presLayoutVars>
      </dgm:prSet>
      <dgm:spPr/>
    </dgm:pt>
    <dgm:pt modelId="{2C45A8CC-374E-4FE7-A049-2630D46A9111}" type="pres">
      <dgm:prSet presAssocID="{F492E438-FA82-410F-BBA9-0E92F12FB58C}" presName="rootComposite" presStyleCnt="0"/>
      <dgm:spPr/>
    </dgm:pt>
    <dgm:pt modelId="{BF5A78D2-806F-4B83-8EFC-0218C1B43F38}" type="pres">
      <dgm:prSet presAssocID="{F492E438-FA82-410F-BBA9-0E92F12FB58C}" presName="rootText" presStyleLbl="node3" presStyleIdx="1" presStyleCnt="4">
        <dgm:presLayoutVars>
          <dgm:chPref val="3"/>
        </dgm:presLayoutVars>
      </dgm:prSet>
      <dgm:spPr/>
      <dgm:t>
        <a:bodyPr/>
        <a:lstStyle/>
        <a:p>
          <a:endParaRPr lang="en-US"/>
        </a:p>
      </dgm:t>
    </dgm:pt>
    <dgm:pt modelId="{BBBBE0B9-56A0-40E9-BA03-E17F65DDC1E4}" type="pres">
      <dgm:prSet presAssocID="{F492E438-FA82-410F-BBA9-0E92F12FB58C}" presName="rootConnector" presStyleLbl="node3" presStyleIdx="1" presStyleCnt="4"/>
      <dgm:spPr/>
      <dgm:t>
        <a:bodyPr/>
        <a:lstStyle/>
        <a:p>
          <a:endParaRPr lang="en-US"/>
        </a:p>
      </dgm:t>
    </dgm:pt>
    <dgm:pt modelId="{F1FD7012-A48F-4F91-9240-CBCC5A347A0C}" type="pres">
      <dgm:prSet presAssocID="{F492E438-FA82-410F-BBA9-0E92F12FB58C}" presName="hierChild4" presStyleCnt="0"/>
      <dgm:spPr/>
    </dgm:pt>
    <dgm:pt modelId="{D6D465EE-4DC2-416A-86C7-657C4D5D502A}" type="pres">
      <dgm:prSet presAssocID="{F492E438-FA82-410F-BBA9-0E92F12FB58C}" presName="hierChild5" presStyleCnt="0"/>
      <dgm:spPr/>
    </dgm:pt>
    <dgm:pt modelId="{9510F174-297F-4EAE-929D-9E8166002146}" type="pres">
      <dgm:prSet presAssocID="{C7EA633A-B6F3-4A1A-9092-529DD665E9F4}" presName="hierChild5" presStyleCnt="0"/>
      <dgm:spPr/>
    </dgm:pt>
    <dgm:pt modelId="{F5422A29-BC61-43E4-BF53-C563F87D0C1F}" type="pres">
      <dgm:prSet presAssocID="{F7D0B869-C0E8-4A2D-B094-5459715EEFDA}" presName="Name35" presStyleLbl="parChTrans1D2" presStyleIdx="1" presStyleCnt="4"/>
      <dgm:spPr/>
    </dgm:pt>
    <dgm:pt modelId="{6346DB68-C865-4E2E-B0EF-B078FDD00238}" type="pres">
      <dgm:prSet presAssocID="{6AC8AD15-2CEC-4B81-81AD-F0180D39011C}" presName="hierRoot2" presStyleCnt="0">
        <dgm:presLayoutVars>
          <dgm:hierBranch/>
        </dgm:presLayoutVars>
      </dgm:prSet>
      <dgm:spPr/>
    </dgm:pt>
    <dgm:pt modelId="{908379F8-CBDE-4349-8ADD-DA7357324D18}" type="pres">
      <dgm:prSet presAssocID="{6AC8AD15-2CEC-4B81-81AD-F0180D39011C}" presName="rootComposite" presStyleCnt="0"/>
      <dgm:spPr/>
    </dgm:pt>
    <dgm:pt modelId="{E79A4F43-5A19-429F-B234-7DBA782C4C29}" type="pres">
      <dgm:prSet presAssocID="{6AC8AD15-2CEC-4B81-81AD-F0180D39011C}" presName="rootText" presStyleLbl="node2" presStyleIdx="1" presStyleCnt="4">
        <dgm:presLayoutVars>
          <dgm:chPref val="3"/>
        </dgm:presLayoutVars>
      </dgm:prSet>
      <dgm:spPr/>
      <dgm:t>
        <a:bodyPr/>
        <a:lstStyle/>
        <a:p>
          <a:endParaRPr lang="en-US"/>
        </a:p>
      </dgm:t>
    </dgm:pt>
    <dgm:pt modelId="{AAD1B95E-3032-4A76-93FC-052FC555C176}" type="pres">
      <dgm:prSet presAssocID="{6AC8AD15-2CEC-4B81-81AD-F0180D39011C}" presName="rootConnector" presStyleLbl="node2" presStyleIdx="1" presStyleCnt="4"/>
      <dgm:spPr/>
      <dgm:t>
        <a:bodyPr/>
        <a:lstStyle/>
        <a:p>
          <a:endParaRPr lang="en-US"/>
        </a:p>
      </dgm:t>
    </dgm:pt>
    <dgm:pt modelId="{69EB87AD-B0F4-4950-A3DB-9386E3F73736}" type="pres">
      <dgm:prSet presAssocID="{6AC8AD15-2CEC-4B81-81AD-F0180D39011C}" presName="hierChild4" presStyleCnt="0"/>
      <dgm:spPr/>
    </dgm:pt>
    <dgm:pt modelId="{45B8646A-1759-4CCA-AE21-F502FA04E68C}" type="pres">
      <dgm:prSet presAssocID="{6AC8AD15-2CEC-4B81-81AD-F0180D39011C}" presName="hierChild5" presStyleCnt="0"/>
      <dgm:spPr/>
    </dgm:pt>
    <dgm:pt modelId="{3A3FCA81-9429-41B6-8B4F-336C6A46AE9E}" type="pres">
      <dgm:prSet presAssocID="{1DDF0C49-3428-4C20-BF91-B19F371B8DB1}" presName="Name35" presStyleLbl="parChTrans1D2" presStyleIdx="2" presStyleCnt="4"/>
      <dgm:spPr/>
    </dgm:pt>
    <dgm:pt modelId="{2DE90C0A-BDDD-4EB4-AD44-3D1B622157F6}" type="pres">
      <dgm:prSet presAssocID="{C49F29E8-8A75-43E5-B062-9C134A3C02EE}" presName="hierRoot2" presStyleCnt="0">
        <dgm:presLayoutVars>
          <dgm:hierBranch/>
        </dgm:presLayoutVars>
      </dgm:prSet>
      <dgm:spPr/>
    </dgm:pt>
    <dgm:pt modelId="{4D8CC251-9F60-4F41-A55B-913FA730CC7C}" type="pres">
      <dgm:prSet presAssocID="{C49F29E8-8A75-43E5-B062-9C134A3C02EE}" presName="rootComposite" presStyleCnt="0"/>
      <dgm:spPr/>
    </dgm:pt>
    <dgm:pt modelId="{401AA7AA-A43A-4B29-BE3B-513D7E194E63}" type="pres">
      <dgm:prSet presAssocID="{C49F29E8-8A75-43E5-B062-9C134A3C02EE}" presName="rootText" presStyleLbl="node2" presStyleIdx="2" presStyleCnt="4">
        <dgm:presLayoutVars>
          <dgm:chPref val="3"/>
        </dgm:presLayoutVars>
      </dgm:prSet>
      <dgm:spPr/>
      <dgm:t>
        <a:bodyPr/>
        <a:lstStyle/>
        <a:p>
          <a:endParaRPr lang="en-US"/>
        </a:p>
      </dgm:t>
    </dgm:pt>
    <dgm:pt modelId="{70726518-77D7-433D-AF5A-EABF921ABE5A}" type="pres">
      <dgm:prSet presAssocID="{C49F29E8-8A75-43E5-B062-9C134A3C02EE}" presName="rootConnector" presStyleLbl="node2" presStyleIdx="2" presStyleCnt="4"/>
      <dgm:spPr/>
      <dgm:t>
        <a:bodyPr/>
        <a:lstStyle/>
        <a:p>
          <a:endParaRPr lang="en-US"/>
        </a:p>
      </dgm:t>
    </dgm:pt>
    <dgm:pt modelId="{BDD292A5-A17E-40F0-954C-EEDB1FA311BD}" type="pres">
      <dgm:prSet presAssocID="{C49F29E8-8A75-43E5-B062-9C134A3C02EE}" presName="hierChild4" presStyleCnt="0"/>
      <dgm:spPr/>
    </dgm:pt>
    <dgm:pt modelId="{F97FF2E1-9FCA-42D8-90D2-F77C3A9AC12B}" type="pres">
      <dgm:prSet presAssocID="{260008C3-729D-4F12-9A98-05035EF70CCB}" presName="Name35" presStyleLbl="parChTrans1D3" presStyleIdx="2" presStyleCnt="5"/>
      <dgm:spPr/>
    </dgm:pt>
    <dgm:pt modelId="{7EC297BA-5AF0-48E3-AD9A-A4615D01093D}" type="pres">
      <dgm:prSet presAssocID="{1223E8BA-4B45-4E66-8460-E3F780E15DA7}" presName="hierRoot2" presStyleCnt="0">
        <dgm:presLayoutVars>
          <dgm:hierBranch val="r"/>
        </dgm:presLayoutVars>
      </dgm:prSet>
      <dgm:spPr/>
    </dgm:pt>
    <dgm:pt modelId="{87A53078-3D22-4E36-A11E-C292BA854B66}" type="pres">
      <dgm:prSet presAssocID="{1223E8BA-4B45-4E66-8460-E3F780E15DA7}" presName="rootComposite" presStyleCnt="0"/>
      <dgm:spPr/>
    </dgm:pt>
    <dgm:pt modelId="{8560EC3D-B58A-4F25-8F09-34C71448E9BD}" type="pres">
      <dgm:prSet presAssocID="{1223E8BA-4B45-4E66-8460-E3F780E15DA7}" presName="rootText" presStyleLbl="node3" presStyleIdx="2" presStyleCnt="4">
        <dgm:presLayoutVars>
          <dgm:chPref val="3"/>
        </dgm:presLayoutVars>
      </dgm:prSet>
      <dgm:spPr/>
      <dgm:t>
        <a:bodyPr/>
        <a:lstStyle/>
        <a:p>
          <a:endParaRPr lang="en-US"/>
        </a:p>
      </dgm:t>
    </dgm:pt>
    <dgm:pt modelId="{765284AD-D1E1-4DA1-B3CE-EEB04BA1CACA}" type="pres">
      <dgm:prSet presAssocID="{1223E8BA-4B45-4E66-8460-E3F780E15DA7}" presName="rootConnector" presStyleLbl="node3" presStyleIdx="2" presStyleCnt="4"/>
      <dgm:spPr/>
      <dgm:t>
        <a:bodyPr/>
        <a:lstStyle/>
        <a:p>
          <a:endParaRPr lang="en-US"/>
        </a:p>
      </dgm:t>
    </dgm:pt>
    <dgm:pt modelId="{325F54C3-5959-4BC2-8E5E-D0C7ADF43C8A}" type="pres">
      <dgm:prSet presAssocID="{1223E8BA-4B45-4E66-8460-E3F780E15DA7}" presName="hierChild4" presStyleCnt="0"/>
      <dgm:spPr/>
    </dgm:pt>
    <dgm:pt modelId="{17DE1CE8-002A-4E4C-87C3-BE14B9A8FEAA}" type="pres">
      <dgm:prSet presAssocID="{507C56ED-FB99-4493-9793-BE9ACD77E477}" presName="Name50" presStyleLbl="parChTrans1D4" presStyleIdx="5" presStyleCnt="10"/>
      <dgm:spPr/>
    </dgm:pt>
    <dgm:pt modelId="{DB0BE1BC-B2BD-42F9-8987-CAD5D136E3D2}" type="pres">
      <dgm:prSet presAssocID="{65D7E7DE-7540-4E07-859E-A554F353EF54}" presName="hierRoot2" presStyleCnt="0">
        <dgm:presLayoutVars>
          <dgm:hierBranch val="r"/>
        </dgm:presLayoutVars>
      </dgm:prSet>
      <dgm:spPr/>
    </dgm:pt>
    <dgm:pt modelId="{A2A08D79-4434-4E33-B11D-C59470357A08}" type="pres">
      <dgm:prSet presAssocID="{65D7E7DE-7540-4E07-859E-A554F353EF54}" presName="rootComposite" presStyleCnt="0"/>
      <dgm:spPr/>
    </dgm:pt>
    <dgm:pt modelId="{CC164929-47FE-4538-8AF7-8A5C1D123EC3}" type="pres">
      <dgm:prSet presAssocID="{65D7E7DE-7540-4E07-859E-A554F353EF54}" presName="rootText" presStyleLbl="node4" presStyleIdx="5" presStyleCnt="10">
        <dgm:presLayoutVars>
          <dgm:chPref val="3"/>
        </dgm:presLayoutVars>
      </dgm:prSet>
      <dgm:spPr/>
      <dgm:t>
        <a:bodyPr/>
        <a:lstStyle/>
        <a:p>
          <a:endParaRPr lang="en-US"/>
        </a:p>
      </dgm:t>
    </dgm:pt>
    <dgm:pt modelId="{A052AA37-3211-4FEE-9C96-BA36F81A8845}" type="pres">
      <dgm:prSet presAssocID="{65D7E7DE-7540-4E07-859E-A554F353EF54}" presName="rootConnector" presStyleLbl="node4" presStyleIdx="5" presStyleCnt="10"/>
      <dgm:spPr/>
      <dgm:t>
        <a:bodyPr/>
        <a:lstStyle/>
        <a:p>
          <a:endParaRPr lang="en-US"/>
        </a:p>
      </dgm:t>
    </dgm:pt>
    <dgm:pt modelId="{3D65E699-85D4-4466-AEC6-698467C380B2}" type="pres">
      <dgm:prSet presAssocID="{65D7E7DE-7540-4E07-859E-A554F353EF54}" presName="hierChild4" presStyleCnt="0"/>
      <dgm:spPr/>
    </dgm:pt>
    <dgm:pt modelId="{41CAB7F9-2E85-4AD6-A405-AD8BB58570FE}" type="pres">
      <dgm:prSet presAssocID="{65D7E7DE-7540-4E07-859E-A554F353EF54}" presName="hierChild5" presStyleCnt="0"/>
      <dgm:spPr/>
    </dgm:pt>
    <dgm:pt modelId="{6AF7F920-ECCB-4788-91DC-A6A9AB33E588}" type="pres">
      <dgm:prSet presAssocID="{74578E09-1C52-4F8C-AE27-6BDB398EF72A}" presName="Name50" presStyleLbl="parChTrans1D4" presStyleIdx="6" presStyleCnt="10"/>
      <dgm:spPr/>
    </dgm:pt>
    <dgm:pt modelId="{6420128B-059D-43BA-85CC-1B22499CBB49}" type="pres">
      <dgm:prSet presAssocID="{09479428-261A-43FD-A5FC-6AA4D2BA63C3}" presName="hierRoot2" presStyleCnt="0">
        <dgm:presLayoutVars>
          <dgm:hierBranch val="r"/>
        </dgm:presLayoutVars>
      </dgm:prSet>
      <dgm:spPr/>
    </dgm:pt>
    <dgm:pt modelId="{95FC26C6-3829-4658-993D-C9AAD3FC4FBA}" type="pres">
      <dgm:prSet presAssocID="{09479428-261A-43FD-A5FC-6AA4D2BA63C3}" presName="rootComposite" presStyleCnt="0"/>
      <dgm:spPr/>
    </dgm:pt>
    <dgm:pt modelId="{A5BA52B9-2350-4AB3-9CAE-9C2DA7DEAC15}" type="pres">
      <dgm:prSet presAssocID="{09479428-261A-43FD-A5FC-6AA4D2BA63C3}" presName="rootText" presStyleLbl="node4" presStyleIdx="6" presStyleCnt="10">
        <dgm:presLayoutVars>
          <dgm:chPref val="3"/>
        </dgm:presLayoutVars>
      </dgm:prSet>
      <dgm:spPr/>
      <dgm:t>
        <a:bodyPr/>
        <a:lstStyle/>
        <a:p>
          <a:endParaRPr lang="en-US"/>
        </a:p>
      </dgm:t>
    </dgm:pt>
    <dgm:pt modelId="{D139DEC5-727A-46BB-AE27-D81A6DFF18B6}" type="pres">
      <dgm:prSet presAssocID="{09479428-261A-43FD-A5FC-6AA4D2BA63C3}" presName="rootConnector" presStyleLbl="node4" presStyleIdx="6" presStyleCnt="10"/>
      <dgm:spPr/>
      <dgm:t>
        <a:bodyPr/>
        <a:lstStyle/>
        <a:p>
          <a:endParaRPr lang="en-US"/>
        </a:p>
      </dgm:t>
    </dgm:pt>
    <dgm:pt modelId="{C12B0128-B940-456F-89AF-8F0609826215}" type="pres">
      <dgm:prSet presAssocID="{09479428-261A-43FD-A5FC-6AA4D2BA63C3}" presName="hierChild4" presStyleCnt="0"/>
      <dgm:spPr/>
    </dgm:pt>
    <dgm:pt modelId="{00D8141F-35FA-4A46-B2A3-D78A99EC2C50}" type="pres">
      <dgm:prSet presAssocID="{09479428-261A-43FD-A5FC-6AA4D2BA63C3}" presName="hierChild5" presStyleCnt="0"/>
      <dgm:spPr/>
    </dgm:pt>
    <dgm:pt modelId="{AC7D61A1-E5E6-446E-BDE6-1BB72C1258D9}" type="pres">
      <dgm:prSet presAssocID="{1223E8BA-4B45-4E66-8460-E3F780E15DA7}" presName="hierChild5" presStyleCnt="0"/>
      <dgm:spPr/>
    </dgm:pt>
    <dgm:pt modelId="{F22E6013-BA5E-4F78-B7F8-0FACB42CDB1A}" type="pres">
      <dgm:prSet presAssocID="{1FD40CBE-929B-42BF-8CFE-81DA774943E3}" presName="Name35" presStyleLbl="parChTrans1D3" presStyleIdx="3" presStyleCnt="5"/>
      <dgm:spPr/>
    </dgm:pt>
    <dgm:pt modelId="{312678EC-60C9-46AC-B49D-CEA86436D399}" type="pres">
      <dgm:prSet presAssocID="{6F130443-C44B-45E4-B313-EBD2A3DD92E8}" presName="hierRoot2" presStyleCnt="0">
        <dgm:presLayoutVars>
          <dgm:hierBranch val="r"/>
        </dgm:presLayoutVars>
      </dgm:prSet>
      <dgm:spPr/>
    </dgm:pt>
    <dgm:pt modelId="{F72112FA-C663-44AF-A36A-647DCDCE4540}" type="pres">
      <dgm:prSet presAssocID="{6F130443-C44B-45E4-B313-EBD2A3DD92E8}" presName="rootComposite" presStyleCnt="0"/>
      <dgm:spPr/>
    </dgm:pt>
    <dgm:pt modelId="{BF55B73B-EDD8-4364-906B-CE346B5C7FFF}" type="pres">
      <dgm:prSet presAssocID="{6F130443-C44B-45E4-B313-EBD2A3DD92E8}" presName="rootText" presStyleLbl="node3" presStyleIdx="3" presStyleCnt="4">
        <dgm:presLayoutVars>
          <dgm:chPref val="3"/>
        </dgm:presLayoutVars>
      </dgm:prSet>
      <dgm:spPr/>
      <dgm:t>
        <a:bodyPr/>
        <a:lstStyle/>
        <a:p>
          <a:endParaRPr lang="en-US"/>
        </a:p>
      </dgm:t>
    </dgm:pt>
    <dgm:pt modelId="{8716DCD9-75F6-4A24-A8E7-67EFE0055909}" type="pres">
      <dgm:prSet presAssocID="{6F130443-C44B-45E4-B313-EBD2A3DD92E8}" presName="rootConnector" presStyleLbl="node3" presStyleIdx="3" presStyleCnt="4"/>
      <dgm:spPr/>
      <dgm:t>
        <a:bodyPr/>
        <a:lstStyle/>
        <a:p>
          <a:endParaRPr lang="en-US"/>
        </a:p>
      </dgm:t>
    </dgm:pt>
    <dgm:pt modelId="{96002CCE-461E-43B3-863A-3765E92C31A0}" type="pres">
      <dgm:prSet presAssocID="{6F130443-C44B-45E4-B313-EBD2A3DD92E8}" presName="hierChild4" presStyleCnt="0"/>
      <dgm:spPr/>
    </dgm:pt>
    <dgm:pt modelId="{EEA20ECA-2A79-4F5B-9B40-535E2EB02792}" type="pres">
      <dgm:prSet presAssocID="{9385ED49-1C54-4FBF-8722-B786D5D68FFC}" presName="Name50" presStyleLbl="parChTrans1D4" presStyleIdx="7" presStyleCnt="10"/>
      <dgm:spPr/>
    </dgm:pt>
    <dgm:pt modelId="{E2ADFF47-E6F4-4F25-8978-9C0AB9B36843}" type="pres">
      <dgm:prSet presAssocID="{8ED95808-8192-46EB-899F-5DAEED9D84C9}" presName="hierRoot2" presStyleCnt="0">
        <dgm:presLayoutVars>
          <dgm:hierBranch val="r"/>
        </dgm:presLayoutVars>
      </dgm:prSet>
      <dgm:spPr/>
    </dgm:pt>
    <dgm:pt modelId="{21E77396-1586-49C5-B82B-9D6F2B66E792}" type="pres">
      <dgm:prSet presAssocID="{8ED95808-8192-46EB-899F-5DAEED9D84C9}" presName="rootComposite" presStyleCnt="0"/>
      <dgm:spPr/>
    </dgm:pt>
    <dgm:pt modelId="{88476AC1-AA36-4E36-BFDB-75B4C870548A}" type="pres">
      <dgm:prSet presAssocID="{8ED95808-8192-46EB-899F-5DAEED9D84C9}" presName="rootText" presStyleLbl="node4" presStyleIdx="7" presStyleCnt="10">
        <dgm:presLayoutVars>
          <dgm:chPref val="3"/>
        </dgm:presLayoutVars>
      </dgm:prSet>
      <dgm:spPr/>
      <dgm:t>
        <a:bodyPr/>
        <a:lstStyle/>
        <a:p>
          <a:endParaRPr lang="en-US"/>
        </a:p>
      </dgm:t>
    </dgm:pt>
    <dgm:pt modelId="{3C83810C-B5B5-4B52-A82A-0D3080FA7BE5}" type="pres">
      <dgm:prSet presAssocID="{8ED95808-8192-46EB-899F-5DAEED9D84C9}" presName="rootConnector" presStyleLbl="node4" presStyleIdx="7" presStyleCnt="10"/>
      <dgm:spPr/>
      <dgm:t>
        <a:bodyPr/>
        <a:lstStyle/>
        <a:p>
          <a:endParaRPr lang="en-US"/>
        </a:p>
      </dgm:t>
    </dgm:pt>
    <dgm:pt modelId="{006B9446-3FA6-4BCF-AADB-932C3E128774}" type="pres">
      <dgm:prSet presAssocID="{8ED95808-8192-46EB-899F-5DAEED9D84C9}" presName="hierChild4" presStyleCnt="0"/>
      <dgm:spPr/>
    </dgm:pt>
    <dgm:pt modelId="{FCE711A2-A3AC-4EA0-9F4A-46475C89A86A}" type="pres">
      <dgm:prSet presAssocID="{8ED95808-8192-46EB-899F-5DAEED9D84C9}" presName="hierChild5" presStyleCnt="0"/>
      <dgm:spPr/>
    </dgm:pt>
    <dgm:pt modelId="{12B495E9-B620-4654-876C-EDCAB718C434}" type="pres">
      <dgm:prSet presAssocID="{A13B983C-7591-4281-858F-777B63405ACB}" presName="Name50" presStyleLbl="parChTrans1D4" presStyleIdx="8" presStyleCnt="10"/>
      <dgm:spPr/>
    </dgm:pt>
    <dgm:pt modelId="{8CC99D18-CA67-4BDF-B167-B42D32EC3666}" type="pres">
      <dgm:prSet presAssocID="{6562B11A-42AE-451E-AEDC-0D68B85A5420}" presName="hierRoot2" presStyleCnt="0">
        <dgm:presLayoutVars>
          <dgm:hierBranch val="r"/>
        </dgm:presLayoutVars>
      </dgm:prSet>
      <dgm:spPr/>
    </dgm:pt>
    <dgm:pt modelId="{616AF544-D693-4C80-A927-DAAC3E4B1362}" type="pres">
      <dgm:prSet presAssocID="{6562B11A-42AE-451E-AEDC-0D68B85A5420}" presName="rootComposite" presStyleCnt="0"/>
      <dgm:spPr/>
    </dgm:pt>
    <dgm:pt modelId="{F35DF0A0-5E85-4301-8E0B-A0EE382A8E99}" type="pres">
      <dgm:prSet presAssocID="{6562B11A-42AE-451E-AEDC-0D68B85A5420}" presName="rootText" presStyleLbl="node4" presStyleIdx="8" presStyleCnt="10">
        <dgm:presLayoutVars>
          <dgm:chPref val="3"/>
        </dgm:presLayoutVars>
      </dgm:prSet>
      <dgm:spPr/>
      <dgm:t>
        <a:bodyPr/>
        <a:lstStyle/>
        <a:p>
          <a:endParaRPr lang="en-US"/>
        </a:p>
      </dgm:t>
    </dgm:pt>
    <dgm:pt modelId="{57592688-66A9-4F86-9068-4348ADADC305}" type="pres">
      <dgm:prSet presAssocID="{6562B11A-42AE-451E-AEDC-0D68B85A5420}" presName="rootConnector" presStyleLbl="node4" presStyleIdx="8" presStyleCnt="10"/>
      <dgm:spPr/>
      <dgm:t>
        <a:bodyPr/>
        <a:lstStyle/>
        <a:p>
          <a:endParaRPr lang="en-US"/>
        </a:p>
      </dgm:t>
    </dgm:pt>
    <dgm:pt modelId="{97BED925-739C-4BC4-9EDF-76B3D8C69D53}" type="pres">
      <dgm:prSet presAssocID="{6562B11A-42AE-451E-AEDC-0D68B85A5420}" presName="hierChild4" presStyleCnt="0"/>
      <dgm:spPr/>
    </dgm:pt>
    <dgm:pt modelId="{D3E7B4EA-24B0-4F5A-B4BF-88269D642128}" type="pres">
      <dgm:prSet presAssocID="{80968002-48E5-48DA-B4B2-2057AF5D90FE}" presName="Name50" presStyleLbl="parChTrans1D4" presStyleIdx="9" presStyleCnt="10"/>
      <dgm:spPr/>
    </dgm:pt>
    <dgm:pt modelId="{E8109D1B-8B98-478C-822E-4AB0B3648473}" type="pres">
      <dgm:prSet presAssocID="{B6F0B87B-1FD8-44FA-99B0-7F3C7A68CC45}" presName="hierRoot2" presStyleCnt="0">
        <dgm:presLayoutVars>
          <dgm:hierBranch val="r"/>
        </dgm:presLayoutVars>
      </dgm:prSet>
      <dgm:spPr/>
    </dgm:pt>
    <dgm:pt modelId="{77E2E06B-45EA-4E16-B1BD-DB5AA0BE2B67}" type="pres">
      <dgm:prSet presAssocID="{B6F0B87B-1FD8-44FA-99B0-7F3C7A68CC45}" presName="rootComposite" presStyleCnt="0"/>
      <dgm:spPr/>
    </dgm:pt>
    <dgm:pt modelId="{CF5E1B51-E602-4F55-8A34-18E901268BE1}" type="pres">
      <dgm:prSet presAssocID="{B6F0B87B-1FD8-44FA-99B0-7F3C7A68CC45}" presName="rootText" presStyleLbl="node4" presStyleIdx="9" presStyleCnt="10">
        <dgm:presLayoutVars>
          <dgm:chPref val="3"/>
        </dgm:presLayoutVars>
      </dgm:prSet>
      <dgm:spPr/>
      <dgm:t>
        <a:bodyPr/>
        <a:lstStyle/>
        <a:p>
          <a:endParaRPr lang="en-US"/>
        </a:p>
      </dgm:t>
    </dgm:pt>
    <dgm:pt modelId="{B5250B5B-3E41-44EB-A00A-07360DC0A8FD}" type="pres">
      <dgm:prSet presAssocID="{B6F0B87B-1FD8-44FA-99B0-7F3C7A68CC45}" presName="rootConnector" presStyleLbl="node4" presStyleIdx="9" presStyleCnt="10"/>
      <dgm:spPr/>
      <dgm:t>
        <a:bodyPr/>
        <a:lstStyle/>
        <a:p>
          <a:endParaRPr lang="en-US"/>
        </a:p>
      </dgm:t>
    </dgm:pt>
    <dgm:pt modelId="{55AC6921-2F2B-4124-A544-EBCFE2E80E31}" type="pres">
      <dgm:prSet presAssocID="{B6F0B87B-1FD8-44FA-99B0-7F3C7A68CC45}" presName="hierChild4" presStyleCnt="0"/>
      <dgm:spPr/>
    </dgm:pt>
    <dgm:pt modelId="{181A1A18-0AB0-46A6-ACA2-3096EBB2C2A5}" type="pres">
      <dgm:prSet presAssocID="{B6F0B87B-1FD8-44FA-99B0-7F3C7A68CC45}" presName="hierChild5" presStyleCnt="0"/>
      <dgm:spPr/>
    </dgm:pt>
    <dgm:pt modelId="{3D675D73-B3FA-4E05-A83F-EAD8E330F09B}" type="pres">
      <dgm:prSet presAssocID="{6562B11A-42AE-451E-AEDC-0D68B85A5420}" presName="hierChild5" presStyleCnt="0"/>
      <dgm:spPr/>
    </dgm:pt>
    <dgm:pt modelId="{5D5B6683-15EA-41B6-9F05-4951E3C8212C}" type="pres">
      <dgm:prSet presAssocID="{6F130443-C44B-45E4-B313-EBD2A3DD92E8}" presName="hierChild5" presStyleCnt="0"/>
      <dgm:spPr/>
    </dgm:pt>
    <dgm:pt modelId="{E635D6E6-B9B6-4A12-97E9-F854A4BA8E7E}" type="pres">
      <dgm:prSet presAssocID="{C49F29E8-8A75-43E5-B062-9C134A3C02EE}" presName="hierChild5" presStyleCnt="0"/>
      <dgm:spPr/>
    </dgm:pt>
    <dgm:pt modelId="{0A2FFCF4-4F94-4AAE-AD30-12D1AC86F748}" type="pres">
      <dgm:prSet presAssocID="{A49598E7-29EC-402E-BC4D-A6303DA0A476}" presName="Name111" presStyleLbl="parChTrans1D3" presStyleIdx="4" presStyleCnt="5"/>
      <dgm:spPr/>
    </dgm:pt>
    <dgm:pt modelId="{0058B704-13BD-4C01-A537-DB6E6D9ADECD}" type="pres">
      <dgm:prSet presAssocID="{7ED96F3F-0577-4539-82BD-6626DE2EE9AA}" presName="hierRoot3" presStyleCnt="0">
        <dgm:presLayoutVars>
          <dgm:hierBranch/>
        </dgm:presLayoutVars>
      </dgm:prSet>
      <dgm:spPr/>
    </dgm:pt>
    <dgm:pt modelId="{2C8073DC-AAAA-4549-B85C-6A37AB821C04}" type="pres">
      <dgm:prSet presAssocID="{7ED96F3F-0577-4539-82BD-6626DE2EE9AA}" presName="rootComposite3" presStyleCnt="0"/>
      <dgm:spPr/>
    </dgm:pt>
    <dgm:pt modelId="{E881D9FD-D205-485D-91FF-B590DF4A9C6C}" type="pres">
      <dgm:prSet presAssocID="{7ED96F3F-0577-4539-82BD-6626DE2EE9AA}" presName="rootText3" presStyleLbl="asst2" presStyleIdx="0" presStyleCnt="1">
        <dgm:presLayoutVars>
          <dgm:chPref val="3"/>
        </dgm:presLayoutVars>
      </dgm:prSet>
      <dgm:spPr/>
      <dgm:t>
        <a:bodyPr/>
        <a:lstStyle/>
        <a:p>
          <a:endParaRPr lang="en-US"/>
        </a:p>
      </dgm:t>
    </dgm:pt>
    <dgm:pt modelId="{42389FA8-A044-4FEA-A6BE-D4B2E7AB5E1B}" type="pres">
      <dgm:prSet presAssocID="{7ED96F3F-0577-4539-82BD-6626DE2EE9AA}" presName="rootConnector3" presStyleLbl="asst2" presStyleIdx="0" presStyleCnt="1"/>
      <dgm:spPr/>
      <dgm:t>
        <a:bodyPr/>
        <a:lstStyle/>
        <a:p>
          <a:endParaRPr lang="en-US"/>
        </a:p>
      </dgm:t>
    </dgm:pt>
    <dgm:pt modelId="{94CC5B39-10B8-4F69-A865-637D39361C1C}" type="pres">
      <dgm:prSet presAssocID="{7ED96F3F-0577-4539-82BD-6626DE2EE9AA}" presName="hierChild6" presStyleCnt="0"/>
      <dgm:spPr/>
    </dgm:pt>
    <dgm:pt modelId="{E1187D1B-0CC0-4FFD-AAD5-9945F8A93D46}" type="pres">
      <dgm:prSet presAssocID="{7ED96F3F-0577-4539-82BD-6626DE2EE9AA}" presName="hierChild7" presStyleCnt="0"/>
      <dgm:spPr/>
    </dgm:pt>
    <dgm:pt modelId="{AF6EFF5D-96DE-49FC-99C4-56517D0C8A66}" type="pres">
      <dgm:prSet presAssocID="{C1245435-796F-4408-90AC-BDF84A4876CE}" presName="Name35" presStyleLbl="parChTrans1D2" presStyleIdx="3" presStyleCnt="4"/>
      <dgm:spPr/>
    </dgm:pt>
    <dgm:pt modelId="{D6D0BAA4-3398-4A03-A8DF-B19CE6C08CEB}" type="pres">
      <dgm:prSet presAssocID="{4CF06785-5D71-43CB-B9CB-99C72DC3D64C}" presName="hierRoot2" presStyleCnt="0">
        <dgm:presLayoutVars>
          <dgm:hierBranch/>
        </dgm:presLayoutVars>
      </dgm:prSet>
      <dgm:spPr/>
    </dgm:pt>
    <dgm:pt modelId="{3E8392DB-D1F8-4C1E-A6F8-A470A5A3E2E8}" type="pres">
      <dgm:prSet presAssocID="{4CF06785-5D71-43CB-B9CB-99C72DC3D64C}" presName="rootComposite" presStyleCnt="0"/>
      <dgm:spPr/>
    </dgm:pt>
    <dgm:pt modelId="{A0C5D711-0EDB-4F27-97DE-A3320315551F}" type="pres">
      <dgm:prSet presAssocID="{4CF06785-5D71-43CB-B9CB-99C72DC3D64C}" presName="rootText" presStyleLbl="node2" presStyleIdx="3" presStyleCnt="4">
        <dgm:presLayoutVars>
          <dgm:chPref val="3"/>
        </dgm:presLayoutVars>
      </dgm:prSet>
      <dgm:spPr/>
      <dgm:t>
        <a:bodyPr/>
        <a:lstStyle/>
        <a:p>
          <a:endParaRPr lang="en-US"/>
        </a:p>
      </dgm:t>
    </dgm:pt>
    <dgm:pt modelId="{86351B67-9702-46AE-B957-DB4AA0743550}" type="pres">
      <dgm:prSet presAssocID="{4CF06785-5D71-43CB-B9CB-99C72DC3D64C}" presName="rootConnector" presStyleLbl="node2" presStyleIdx="3" presStyleCnt="4"/>
      <dgm:spPr/>
      <dgm:t>
        <a:bodyPr/>
        <a:lstStyle/>
        <a:p>
          <a:endParaRPr lang="en-US"/>
        </a:p>
      </dgm:t>
    </dgm:pt>
    <dgm:pt modelId="{80C26028-9EEA-4E1F-934F-1C682E79376A}" type="pres">
      <dgm:prSet presAssocID="{4CF06785-5D71-43CB-B9CB-99C72DC3D64C}" presName="hierChild4" presStyleCnt="0"/>
      <dgm:spPr/>
    </dgm:pt>
    <dgm:pt modelId="{55BBBB25-A0F1-4596-A99E-ECD364EEBBD3}" type="pres">
      <dgm:prSet presAssocID="{4CF06785-5D71-43CB-B9CB-99C72DC3D64C}" presName="hierChild5" presStyleCnt="0"/>
      <dgm:spPr/>
    </dgm:pt>
    <dgm:pt modelId="{01A93865-69C5-4DF4-A0E3-BAB549074DBB}" type="pres">
      <dgm:prSet presAssocID="{3C4DB25D-F0E2-47F2-A32E-DDB36832091B}" presName="hierChild3" presStyleCnt="0"/>
      <dgm:spPr/>
    </dgm:pt>
  </dgm:ptLst>
  <dgm:cxnLst>
    <dgm:cxn modelId="{878B0B17-8F63-47BC-BEE3-5ACBBE45CAB0}" type="presOf" srcId="{6AC8AD15-2CEC-4B81-81AD-F0180D39011C}" destId="{AAD1B95E-3032-4A76-93FC-052FC555C176}" srcOrd="1" destOrd="0" presId="urn:microsoft.com/office/officeart/2005/8/layout/orgChart1"/>
    <dgm:cxn modelId="{D584E45D-5383-41EC-A784-C214D8F6CE92}" type="presOf" srcId="{158808E1-BD89-478B-AC2F-0F93A90E8EED}" destId="{A81A94AC-0ECD-4E0D-8763-BDD9A536E621}" srcOrd="1" destOrd="0" presId="urn:microsoft.com/office/officeart/2005/8/layout/orgChart1"/>
    <dgm:cxn modelId="{44372407-BBA5-4733-B359-87050C73D4A0}" type="presOf" srcId="{D5A83C2F-9954-4A09-A81E-3DFE25C78764}" destId="{F4C637EB-A10D-4102-999E-23BDBADDD9CC}" srcOrd="1" destOrd="0" presId="urn:microsoft.com/office/officeart/2005/8/layout/orgChart1"/>
    <dgm:cxn modelId="{3D2E9A51-87E2-4F6E-AB36-088578D2A31A}" type="presOf" srcId="{1FD40CBE-929B-42BF-8CFE-81DA774943E3}" destId="{F22E6013-BA5E-4F78-B7F8-0FACB42CDB1A}" srcOrd="0" destOrd="0" presId="urn:microsoft.com/office/officeart/2005/8/layout/orgChart1"/>
    <dgm:cxn modelId="{3FFBCAB9-8BDC-48DC-82B2-23481CF02CEA}" srcId="{1223E8BA-4B45-4E66-8460-E3F780E15DA7}" destId="{09479428-261A-43FD-A5FC-6AA4D2BA63C3}" srcOrd="1" destOrd="0" parTransId="{74578E09-1C52-4F8C-AE27-6BDB398EF72A}" sibTransId="{A9ABDBD0-2E75-4FD6-A8B3-E679A9A91231}"/>
    <dgm:cxn modelId="{2552B6FA-AA34-4696-A5CA-9CAFCE19AF64}" type="presOf" srcId="{1223E8BA-4B45-4E66-8460-E3F780E15DA7}" destId="{8560EC3D-B58A-4F25-8F09-34C71448E9BD}" srcOrd="0" destOrd="0" presId="urn:microsoft.com/office/officeart/2005/8/layout/orgChart1"/>
    <dgm:cxn modelId="{A6856825-1174-4A00-8BE4-D7D2D6794080}" type="presOf" srcId="{28B63B1B-4699-477C-8C05-6FEF62D54373}" destId="{6017941E-2F99-48AD-917F-484EC4BF7F18}" srcOrd="1" destOrd="0" presId="urn:microsoft.com/office/officeart/2005/8/layout/orgChart1"/>
    <dgm:cxn modelId="{C918400B-01C1-46F7-A84E-468C2850B1E0}" type="presOf" srcId="{A13B983C-7591-4281-858F-777B63405ACB}" destId="{12B495E9-B620-4654-876C-EDCAB718C434}" srcOrd="0" destOrd="0" presId="urn:microsoft.com/office/officeart/2005/8/layout/orgChart1"/>
    <dgm:cxn modelId="{246B033B-2563-40BA-8758-B2AC505B21FF}" type="presOf" srcId="{6562B11A-42AE-451E-AEDC-0D68B85A5420}" destId="{57592688-66A9-4F86-9068-4348ADADC305}" srcOrd="1" destOrd="0" presId="urn:microsoft.com/office/officeart/2005/8/layout/orgChart1"/>
    <dgm:cxn modelId="{BBD06C44-A277-45DF-9B99-E1EF0DD04617}" type="presOf" srcId="{80968002-48E5-48DA-B4B2-2057AF5D90FE}" destId="{D3E7B4EA-24B0-4F5A-B4BF-88269D642128}" srcOrd="0" destOrd="0" presId="urn:microsoft.com/office/officeart/2005/8/layout/orgChart1"/>
    <dgm:cxn modelId="{891A1301-7BFD-464F-BABD-515034CF427E}" type="presOf" srcId="{3C4DB25D-F0E2-47F2-A32E-DDB36832091B}" destId="{CDADBE20-B39B-4AA3-96F1-1A717B270409}" srcOrd="0" destOrd="0" presId="urn:microsoft.com/office/officeart/2005/8/layout/orgChart1"/>
    <dgm:cxn modelId="{BE9507B2-1D70-4118-8623-1F65B361AF09}" srcId="{C49F29E8-8A75-43E5-B062-9C134A3C02EE}" destId="{7ED96F3F-0577-4539-82BD-6626DE2EE9AA}" srcOrd="0" destOrd="0" parTransId="{A49598E7-29EC-402E-BC4D-A6303DA0A476}" sibTransId="{56308AB2-6E6B-4169-9FB8-F22E51C4E0D9}"/>
    <dgm:cxn modelId="{D591EF11-4844-4AFF-B358-02FF155B8BED}" type="presOf" srcId="{B7A34D1A-A996-4057-85CE-AE4C22E06243}" destId="{1DBD437C-FA30-4BE6-9DD4-E73A5E12F99A}" srcOrd="0" destOrd="0" presId="urn:microsoft.com/office/officeart/2005/8/layout/orgChart1"/>
    <dgm:cxn modelId="{82250878-4788-40E4-90B3-83D4B77B33AE}" type="presOf" srcId="{F7D0B869-C0E8-4A2D-B094-5459715EEFDA}" destId="{F5422A29-BC61-43E4-BF53-C563F87D0C1F}" srcOrd="0" destOrd="0" presId="urn:microsoft.com/office/officeart/2005/8/layout/orgChart1"/>
    <dgm:cxn modelId="{5D60FBC7-B04D-4605-84AB-AB8C26AA8586}" type="presOf" srcId="{D14D366A-8380-4269-B8F8-6865FA1B85EB}" destId="{0074F2C4-69AA-4668-82BA-525243680609}" srcOrd="1" destOrd="0" presId="urn:microsoft.com/office/officeart/2005/8/layout/orgChart1"/>
    <dgm:cxn modelId="{D34BE08D-142F-4E4B-9A5D-DB154FBDBFB5}" type="presOf" srcId="{C7EA633A-B6F3-4A1A-9092-529DD665E9F4}" destId="{CE2E15E2-C489-4F9E-8C01-8E336A564F48}" srcOrd="1" destOrd="0" presId="urn:microsoft.com/office/officeart/2005/8/layout/orgChart1"/>
    <dgm:cxn modelId="{07DC89B3-7070-4A33-896D-8C86ADB2ECBB}" type="presOf" srcId="{09479428-261A-43FD-A5FC-6AA4D2BA63C3}" destId="{D139DEC5-727A-46BB-AE27-D81A6DFF18B6}" srcOrd="1" destOrd="0" presId="urn:microsoft.com/office/officeart/2005/8/layout/orgChart1"/>
    <dgm:cxn modelId="{AAECAE9C-E3D1-4181-A201-EC7AA151B9A9}" srcId="{3C4DB25D-F0E2-47F2-A32E-DDB36832091B}" destId="{6AC8AD15-2CEC-4B81-81AD-F0180D39011C}" srcOrd="1" destOrd="0" parTransId="{F7D0B869-C0E8-4A2D-B094-5459715EEFDA}" sibTransId="{C51BE82D-B63F-4B2C-BC31-724CAA0DEB18}"/>
    <dgm:cxn modelId="{F00A7D53-355F-40BB-B2A8-E5474B422F94}" type="presOf" srcId="{C49F29E8-8A75-43E5-B062-9C134A3C02EE}" destId="{70726518-77D7-433D-AF5A-EABF921ABE5A}" srcOrd="1" destOrd="0" presId="urn:microsoft.com/office/officeart/2005/8/layout/orgChart1"/>
    <dgm:cxn modelId="{9ADEBAE4-E3EB-4F28-ABD5-AD1DD0BCC126}" type="presOf" srcId="{C7EA633A-B6F3-4A1A-9092-529DD665E9F4}" destId="{66105E46-6BDA-4E54-B61E-195B54D4437A}" srcOrd="0" destOrd="0" presId="urn:microsoft.com/office/officeart/2005/8/layout/orgChart1"/>
    <dgm:cxn modelId="{AF916735-2879-45A6-B02C-A23DDB0A549D}" type="presOf" srcId="{1223E8BA-4B45-4E66-8460-E3F780E15DA7}" destId="{765284AD-D1E1-4DA1-B3CE-EEB04BA1CACA}" srcOrd="1" destOrd="0" presId="urn:microsoft.com/office/officeart/2005/8/layout/orgChart1"/>
    <dgm:cxn modelId="{8545DCFD-312B-4658-AE0F-7BF77E1DAC89}" type="presOf" srcId="{4CF06785-5D71-43CB-B9CB-99C72DC3D64C}" destId="{A0C5D711-0EDB-4F27-97DE-A3320315551F}" srcOrd="0" destOrd="0" presId="urn:microsoft.com/office/officeart/2005/8/layout/orgChart1"/>
    <dgm:cxn modelId="{D3A8F2B5-E6BA-42DB-AB80-B78913DD4F8D}" srcId="{3C4DB25D-F0E2-47F2-A32E-DDB36832091B}" destId="{C7EA633A-B6F3-4A1A-9092-529DD665E9F4}" srcOrd="0" destOrd="0" parTransId="{19F94C96-DB97-4C71-970B-969A069108FD}" sibTransId="{D5C56AEF-47D6-469F-B656-21E4A0EE0D38}"/>
    <dgm:cxn modelId="{D2364F55-5239-4607-9902-EE45C25184A9}" srcId="{6F130443-C44B-45E4-B313-EBD2A3DD92E8}" destId="{8ED95808-8192-46EB-899F-5DAEED9D84C9}" srcOrd="0" destOrd="0" parTransId="{9385ED49-1C54-4FBF-8722-B786D5D68FFC}" sibTransId="{C3700151-ED71-4F40-98FD-993EFE5CF7A3}"/>
    <dgm:cxn modelId="{D0362EC1-B742-44A1-A805-674FAC88D5DF}" type="presOf" srcId="{4CF06785-5D71-43CB-B9CB-99C72DC3D64C}" destId="{86351B67-9702-46AE-B957-DB4AA0743550}" srcOrd="1" destOrd="0" presId="urn:microsoft.com/office/officeart/2005/8/layout/orgChart1"/>
    <dgm:cxn modelId="{C4AF5149-779A-4F17-AB8C-D36F3A04FB6F}" srcId="{158808E1-BD89-478B-AC2F-0F93A90E8EED}" destId="{D14D366A-8380-4269-B8F8-6865FA1B85EB}" srcOrd="1" destOrd="0" parTransId="{25F14474-D090-4050-8F21-2D604F1C0609}" sibTransId="{FBF93C8F-73FE-4840-84D2-2AD9A5AEA4B2}"/>
    <dgm:cxn modelId="{4D20A55A-3879-4826-BD15-E33839C4E0B7}" type="presOf" srcId="{7ED96F3F-0577-4539-82BD-6626DE2EE9AA}" destId="{E881D9FD-D205-485D-91FF-B590DF4A9C6C}" srcOrd="0" destOrd="0" presId="urn:microsoft.com/office/officeart/2005/8/layout/orgChart1"/>
    <dgm:cxn modelId="{AE041663-64CA-410A-A9AE-7E415E765FD0}" type="presOf" srcId="{19F94C96-DB97-4C71-970B-969A069108FD}" destId="{E97A872C-840A-49EA-9F3B-E1A621DA13E8}" srcOrd="0" destOrd="0" presId="urn:microsoft.com/office/officeart/2005/8/layout/orgChart1"/>
    <dgm:cxn modelId="{D94D3390-6C30-4990-980B-4E8EA9FBADD3}" type="presOf" srcId="{5F75C9F7-9852-40BB-AB85-81B2C8651726}" destId="{8552D13E-FDDC-48F0-BCCE-2F40FCA5F9AE}" srcOrd="0" destOrd="0" presId="urn:microsoft.com/office/officeart/2005/8/layout/orgChart1"/>
    <dgm:cxn modelId="{8FA2F3DE-4F8E-42A5-BD98-C7120A835D1F}" srcId="{3C4DB25D-F0E2-47F2-A32E-DDB36832091B}" destId="{4CF06785-5D71-43CB-B9CB-99C72DC3D64C}" srcOrd="3" destOrd="0" parTransId="{C1245435-796F-4408-90AC-BDF84A4876CE}" sibTransId="{9334E291-0617-440B-B95F-AD9A2CA77ECB}"/>
    <dgm:cxn modelId="{11B07D85-CF3F-4D70-B744-822DAEF0CF43}" type="presOf" srcId="{8ED95808-8192-46EB-899F-5DAEED9D84C9}" destId="{3C83810C-B5B5-4B52-A82A-0D3080FA7BE5}" srcOrd="1" destOrd="0" presId="urn:microsoft.com/office/officeart/2005/8/layout/orgChart1"/>
    <dgm:cxn modelId="{9556C478-183C-4529-AEC7-73CA12ABA45C}" type="presOf" srcId="{B6F0B87B-1FD8-44FA-99B0-7F3C7A68CC45}" destId="{B5250B5B-3E41-44EB-A00A-07360DC0A8FD}" srcOrd="1" destOrd="0" presId="urn:microsoft.com/office/officeart/2005/8/layout/orgChart1"/>
    <dgm:cxn modelId="{25852E83-121A-4ADD-B632-4DC151C5CC21}" type="presOf" srcId="{9FD37C88-6AE1-4CD4-8EE7-32928F818BA5}" destId="{7834A805-7BEF-4F2E-BBB7-0119D5DA24DF}" srcOrd="0" destOrd="0" presId="urn:microsoft.com/office/officeart/2005/8/layout/orgChart1"/>
    <dgm:cxn modelId="{B5E285BE-52C2-4096-B73F-7DC3C16BBC5F}" type="presOf" srcId="{1DDF0C49-3428-4C20-BF91-B19F371B8DB1}" destId="{3A3FCA81-9429-41B6-8B4F-336C6A46AE9E}" srcOrd="0" destOrd="0" presId="urn:microsoft.com/office/officeart/2005/8/layout/orgChart1"/>
    <dgm:cxn modelId="{8C4B3C41-D501-4E37-A9B1-9AA30C8AB710}" type="presOf" srcId="{338216FE-E67C-47DF-ACB1-94673F23E96D}" destId="{3B9C4F94-AEE7-479F-90C4-6ECE52BC98D9}" srcOrd="0" destOrd="0" presId="urn:microsoft.com/office/officeart/2005/8/layout/orgChart1"/>
    <dgm:cxn modelId="{58F8DDD9-91B0-4351-B433-D0C9F33E6D12}" type="presOf" srcId="{158808E1-BD89-478B-AC2F-0F93A90E8EED}" destId="{AE32CFFA-440F-4F62-B00E-1721F34DDDDD}" srcOrd="0" destOrd="0" presId="urn:microsoft.com/office/officeart/2005/8/layout/orgChart1"/>
    <dgm:cxn modelId="{D055F8E6-DF2F-4B00-9556-AEAA404E8B95}" type="presOf" srcId="{65D7E7DE-7540-4E07-859E-A554F353EF54}" destId="{A052AA37-3211-4FEE-9C96-BA36F81A8845}" srcOrd="1" destOrd="0" presId="urn:microsoft.com/office/officeart/2005/8/layout/orgChart1"/>
    <dgm:cxn modelId="{733AE799-3CED-4EFA-A8EE-A891818A19A5}" type="presOf" srcId="{6F130443-C44B-45E4-B313-EBD2A3DD92E8}" destId="{BF55B73B-EDD8-4364-906B-CE346B5C7FFF}" srcOrd="0" destOrd="0" presId="urn:microsoft.com/office/officeart/2005/8/layout/orgChart1"/>
    <dgm:cxn modelId="{BE27359F-3D2F-4D7E-AA92-737CFF290138}" type="presOf" srcId="{990649EC-3143-4DF9-A6CA-D5B728335F2C}" destId="{3FC3D47B-77F7-4AA4-A6E1-B2572BC26CB1}" srcOrd="0" destOrd="0" presId="urn:microsoft.com/office/officeart/2005/8/layout/orgChart1"/>
    <dgm:cxn modelId="{92866984-1698-40DE-9165-9AB7C676F51F}" type="presOf" srcId="{507C56ED-FB99-4493-9793-BE9ACD77E477}" destId="{17DE1CE8-002A-4E4C-87C3-BE14B9A8FEAA}" srcOrd="0" destOrd="0" presId="urn:microsoft.com/office/officeart/2005/8/layout/orgChart1"/>
    <dgm:cxn modelId="{EBBA20B1-94D6-4390-A3A6-41C842C35A30}" srcId="{158808E1-BD89-478B-AC2F-0F93A90E8EED}" destId="{245C9BA7-4AC1-4CBA-9A6B-362CE133AAD3}" srcOrd="0" destOrd="0" parTransId="{AD3F8FF7-CC0D-4AAB-BA40-69B0C38E21D8}" sibTransId="{5413438D-72DF-499A-9178-2C527D3048FF}"/>
    <dgm:cxn modelId="{AC2B5CA9-224C-4C65-8516-81A5B36B6D7E}" type="presOf" srcId="{45DDA985-C732-48EE-9696-56D300E6CB98}" destId="{9273E168-9312-4E56-8BC6-C27EEB7950F7}" srcOrd="0" destOrd="0" presId="urn:microsoft.com/office/officeart/2005/8/layout/orgChart1"/>
    <dgm:cxn modelId="{2B621321-E259-4FC6-860C-93527E1D22CE}" type="presOf" srcId="{245C9BA7-4AC1-4CBA-9A6B-362CE133AAD3}" destId="{4EF4A04E-393B-46E9-919E-E0FC10A79E1C}" srcOrd="1" destOrd="0" presId="urn:microsoft.com/office/officeart/2005/8/layout/orgChart1"/>
    <dgm:cxn modelId="{6268C374-F3A1-48C0-80A0-E9E3354A0F8B}" srcId="{6F130443-C44B-45E4-B313-EBD2A3DD92E8}" destId="{6562B11A-42AE-451E-AEDC-0D68B85A5420}" srcOrd="1" destOrd="0" parTransId="{A13B983C-7591-4281-858F-777B63405ACB}" sibTransId="{268AFD56-A4C1-4A63-A910-50A6ABA880DA}"/>
    <dgm:cxn modelId="{434FB664-04FA-4C7D-9CCB-EAB1591A09F6}" type="presOf" srcId="{A49598E7-29EC-402E-BC4D-A6303DA0A476}" destId="{0A2FFCF4-4F94-4AAE-AD30-12D1AC86F748}" srcOrd="0" destOrd="0" presId="urn:microsoft.com/office/officeart/2005/8/layout/orgChart1"/>
    <dgm:cxn modelId="{39744678-D0BB-4CED-8482-3FCA306A7F18}" srcId="{C49F29E8-8A75-43E5-B062-9C134A3C02EE}" destId="{6F130443-C44B-45E4-B313-EBD2A3DD92E8}" srcOrd="2" destOrd="0" parTransId="{1FD40CBE-929B-42BF-8CFE-81DA774943E3}" sibTransId="{B906D946-1930-4B8D-89A5-032A3701396C}"/>
    <dgm:cxn modelId="{1B9CEEEF-854F-4BBA-8767-4A320B3732C4}" type="presOf" srcId="{C1245435-796F-4408-90AC-BDF84A4876CE}" destId="{AF6EFF5D-96DE-49FC-99C4-56517D0C8A66}" srcOrd="0" destOrd="0" presId="urn:microsoft.com/office/officeart/2005/8/layout/orgChart1"/>
    <dgm:cxn modelId="{D55939DD-C0F1-42D9-8C79-8F4099E28BF2}" type="presOf" srcId="{B7A34D1A-A996-4057-85CE-AE4C22E06243}" destId="{6A3AA2C3-7BAC-454F-84B7-946A4F8CDD0E}" srcOrd="1" destOrd="0" presId="urn:microsoft.com/office/officeart/2005/8/layout/orgChart1"/>
    <dgm:cxn modelId="{A5C6D4F1-579F-4EE0-A17F-31CB6E440157}" type="presOf" srcId="{F492E438-FA82-410F-BBA9-0E92F12FB58C}" destId="{BBBBE0B9-56A0-40E9-BA03-E17F65DDC1E4}" srcOrd="1" destOrd="0" presId="urn:microsoft.com/office/officeart/2005/8/layout/orgChart1"/>
    <dgm:cxn modelId="{84F15A60-F220-4D1B-8FB1-46DCB6428CBF}" type="presOf" srcId="{8ED95808-8192-46EB-899F-5DAEED9D84C9}" destId="{88476AC1-AA36-4E36-BFDB-75B4C870548A}" srcOrd="0" destOrd="0" presId="urn:microsoft.com/office/officeart/2005/8/layout/orgChart1"/>
    <dgm:cxn modelId="{AA03C602-9E5E-4CD6-9A37-8A314EC779FC}" srcId="{C7EA633A-B6F3-4A1A-9092-529DD665E9F4}" destId="{28B63B1B-4699-477C-8C05-6FEF62D54373}" srcOrd="0" destOrd="0" parTransId="{3CE4D21A-A371-4F87-B0F3-B07502888590}" sibTransId="{59A58371-5100-4FD8-AA45-9D6457DFE1AE}"/>
    <dgm:cxn modelId="{68AEFDB1-EC02-4B2D-8C92-738E9AD315AB}" type="presOf" srcId="{260008C3-729D-4F12-9A98-05035EF70CCB}" destId="{F97FF2E1-9FCA-42D8-90D2-F77C3A9AC12B}" srcOrd="0" destOrd="0" presId="urn:microsoft.com/office/officeart/2005/8/layout/orgChart1"/>
    <dgm:cxn modelId="{6FB12C15-8DC3-448C-A003-329F3029F2ED}" srcId="{28B63B1B-4699-477C-8C05-6FEF62D54373}" destId="{D5A83C2F-9954-4A09-A81E-3DFE25C78764}" srcOrd="0" destOrd="0" parTransId="{45DDA985-C732-48EE-9696-56D300E6CB98}" sibTransId="{3AA8203D-BFA5-4D85-9187-A8FD47BE1E08}"/>
    <dgm:cxn modelId="{1116AC55-975B-45A7-9F6B-A55C50D3C109}" type="presOf" srcId="{7ED96F3F-0577-4539-82BD-6626DE2EE9AA}" destId="{42389FA8-A044-4FEA-A6BE-D4B2E7AB5E1B}" srcOrd="1" destOrd="0" presId="urn:microsoft.com/office/officeart/2005/8/layout/orgChart1"/>
    <dgm:cxn modelId="{D4DE0EDD-7A94-47CF-A8B2-E8196582018D}" srcId="{3C4DB25D-F0E2-47F2-A32E-DDB36832091B}" destId="{C49F29E8-8A75-43E5-B062-9C134A3C02EE}" srcOrd="2" destOrd="0" parTransId="{1DDF0C49-3428-4C20-BF91-B19F371B8DB1}" sibTransId="{30AB5A17-E01F-4735-BA45-CD745C77D713}"/>
    <dgm:cxn modelId="{9F4F39E5-BA03-4924-93E8-4CE92DFF8B3A}" srcId="{C7EA633A-B6F3-4A1A-9092-529DD665E9F4}" destId="{F492E438-FA82-410F-BBA9-0E92F12FB58C}" srcOrd="1" destOrd="0" parTransId="{5F75C9F7-9852-40BB-AB85-81B2C8651726}" sibTransId="{78185E14-94B7-4EC1-BD16-B4650D41FE72}"/>
    <dgm:cxn modelId="{AA9EDA33-0DDA-492F-90EC-AFA7CF100B49}" type="presOf" srcId="{D5A83C2F-9954-4A09-A81E-3DFE25C78764}" destId="{2A957455-6F59-4158-A4DE-5795B470C342}" srcOrd="0" destOrd="0" presId="urn:microsoft.com/office/officeart/2005/8/layout/orgChart1"/>
    <dgm:cxn modelId="{97C9098F-4B9A-4A15-B274-AFF339131D87}" type="presOf" srcId="{3CE4D21A-A371-4F87-B0F3-B07502888590}" destId="{DFAB2884-7820-493A-BD8C-9DB84D44DF2F}" srcOrd="0" destOrd="0" presId="urn:microsoft.com/office/officeart/2005/8/layout/orgChart1"/>
    <dgm:cxn modelId="{BB837365-E890-4861-9F8A-2FC3A6D2C479}" type="presOf" srcId="{245C9BA7-4AC1-4CBA-9A6B-362CE133AAD3}" destId="{210C0AF4-D185-403E-8881-5E3966F7C510}" srcOrd="0" destOrd="0" presId="urn:microsoft.com/office/officeart/2005/8/layout/orgChart1"/>
    <dgm:cxn modelId="{7BA9345A-E4A4-465A-8AA5-94F3E6EF31AD}" type="presOf" srcId="{6562B11A-42AE-451E-AEDC-0D68B85A5420}" destId="{F35DF0A0-5E85-4301-8E0B-A0EE382A8E99}" srcOrd="0" destOrd="0" presId="urn:microsoft.com/office/officeart/2005/8/layout/orgChart1"/>
    <dgm:cxn modelId="{E05B8CC5-522F-4ECD-87AB-0FF4E1A0AE9D}" type="presOf" srcId="{65D7E7DE-7540-4E07-859E-A554F353EF54}" destId="{CC164929-47FE-4538-8AF7-8A5C1D123EC3}" srcOrd="0" destOrd="0" presId="urn:microsoft.com/office/officeart/2005/8/layout/orgChart1"/>
    <dgm:cxn modelId="{B94417C4-7B7E-4E84-98EE-9BABFC916C0D}" srcId="{9FD37C88-6AE1-4CD4-8EE7-32928F818BA5}" destId="{3C4DB25D-F0E2-47F2-A32E-DDB36832091B}" srcOrd="0" destOrd="0" parTransId="{ED15EC97-BF85-4847-90D4-4C35A3DD8B81}" sibTransId="{06856162-9146-40DA-A7F5-D245D106498D}"/>
    <dgm:cxn modelId="{E62683DE-FC2A-46BC-AD40-36BCE10C8904}" type="presOf" srcId="{9385ED49-1C54-4FBF-8722-B786D5D68FFC}" destId="{EEA20ECA-2A79-4F5B-9B40-535E2EB02792}" srcOrd="0" destOrd="0" presId="urn:microsoft.com/office/officeart/2005/8/layout/orgChart1"/>
    <dgm:cxn modelId="{0A9E251B-0F06-4CE0-9DD5-513D224F1DBB}" type="presOf" srcId="{D14D366A-8380-4269-B8F8-6865FA1B85EB}" destId="{04791ED5-527E-4F17-BDD5-7448535FA0C0}" srcOrd="0" destOrd="0" presId="urn:microsoft.com/office/officeart/2005/8/layout/orgChart1"/>
    <dgm:cxn modelId="{DF135594-F48F-4DD3-A329-F017806BF322}" srcId="{6562B11A-42AE-451E-AEDC-0D68B85A5420}" destId="{B6F0B87B-1FD8-44FA-99B0-7F3C7A68CC45}" srcOrd="0" destOrd="0" parTransId="{80968002-48E5-48DA-B4B2-2057AF5D90FE}" sibTransId="{7F28CBC6-F2F3-4C84-8DF2-62B6BD0A8B1C}"/>
    <dgm:cxn modelId="{F095D26F-DF2B-421A-890C-F0FAA9F820A0}" srcId="{28B63B1B-4699-477C-8C05-6FEF62D54373}" destId="{158808E1-BD89-478B-AC2F-0F93A90E8EED}" srcOrd="1" destOrd="0" parTransId="{338216FE-E67C-47DF-ACB1-94673F23E96D}" sibTransId="{08AFF5A2-EAF5-4DF7-8F28-271162BDDC78}"/>
    <dgm:cxn modelId="{270FF98C-7450-4027-AC3F-EB6AD0567B2D}" type="presOf" srcId="{09479428-261A-43FD-A5FC-6AA4D2BA63C3}" destId="{A5BA52B9-2350-4AB3-9CAE-9C2DA7DEAC15}" srcOrd="0" destOrd="0" presId="urn:microsoft.com/office/officeart/2005/8/layout/orgChart1"/>
    <dgm:cxn modelId="{CE9C3775-9659-4E3B-8F46-0D45819F2042}" srcId="{1223E8BA-4B45-4E66-8460-E3F780E15DA7}" destId="{65D7E7DE-7540-4E07-859E-A554F353EF54}" srcOrd="0" destOrd="0" parTransId="{507C56ED-FB99-4493-9793-BE9ACD77E477}" sibTransId="{4E1EC7BE-D62F-4860-8885-B18375E83E16}"/>
    <dgm:cxn modelId="{906D4DF1-8704-489C-8EDD-7F95E98151EB}" type="presOf" srcId="{F492E438-FA82-410F-BBA9-0E92F12FB58C}" destId="{BF5A78D2-806F-4B83-8EFC-0218C1B43F38}" srcOrd="0" destOrd="0" presId="urn:microsoft.com/office/officeart/2005/8/layout/orgChart1"/>
    <dgm:cxn modelId="{516C9AA2-0AE1-4BD8-AB29-10C54C6A3C2E}" type="presOf" srcId="{C49F29E8-8A75-43E5-B062-9C134A3C02EE}" destId="{401AA7AA-A43A-4B29-BE3B-513D7E194E63}" srcOrd="0" destOrd="0" presId="urn:microsoft.com/office/officeart/2005/8/layout/orgChart1"/>
    <dgm:cxn modelId="{EE7CC286-955B-4BE7-82C9-652C60276F5B}" type="presOf" srcId="{25F14474-D090-4050-8F21-2D604F1C0609}" destId="{4C35A8C0-9E5D-46B5-96A5-CDE3D58984DC}" srcOrd="0" destOrd="0" presId="urn:microsoft.com/office/officeart/2005/8/layout/orgChart1"/>
    <dgm:cxn modelId="{23EF998E-7151-45C3-B421-68655B91A75B}" type="presOf" srcId="{B6F0B87B-1FD8-44FA-99B0-7F3C7A68CC45}" destId="{CF5E1B51-E602-4F55-8A34-18E901268BE1}" srcOrd="0" destOrd="0" presId="urn:microsoft.com/office/officeart/2005/8/layout/orgChart1"/>
    <dgm:cxn modelId="{BAEC3F43-B43A-4FFC-BA06-575417BCD68E}" srcId="{C49F29E8-8A75-43E5-B062-9C134A3C02EE}" destId="{1223E8BA-4B45-4E66-8460-E3F780E15DA7}" srcOrd="1" destOrd="0" parTransId="{260008C3-729D-4F12-9A98-05035EF70CCB}" sibTransId="{D1302BAE-AB9E-45B0-BEDF-84CF7CA2EBB8}"/>
    <dgm:cxn modelId="{AA5F7DE3-4462-40B2-B9B9-C65141AC9BAE}" type="presOf" srcId="{28B63B1B-4699-477C-8C05-6FEF62D54373}" destId="{84DF6D9E-A30C-4C87-B161-0206C46F0D38}" srcOrd="0" destOrd="0" presId="urn:microsoft.com/office/officeart/2005/8/layout/orgChart1"/>
    <dgm:cxn modelId="{5A518F60-5477-4E95-8B34-7B454480EB2E}" srcId="{245C9BA7-4AC1-4CBA-9A6B-362CE133AAD3}" destId="{B7A34D1A-A996-4057-85CE-AE4C22E06243}" srcOrd="0" destOrd="0" parTransId="{990649EC-3143-4DF9-A6CA-D5B728335F2C}" sibTransId="{967887A5-B9E3-4D1D-9BC2-41F40442445E}"/>
    <dgm:cxn modelId="{C57A1188-74DA-4334-9874-BB58335B8449}" type="presOf" srcId="{AD3F8FF7-CC0D-4AAB-BA40-69B0C38E21D8}" destId="{F2845033-C836-4C26-B3D7-C1BC3EACA950}" srcOrd="0" destOrd="0" presId="urn:microsoft.com/office/officeart/2005/8/layout/orgChart1"/>
    <dgm:cxn modelId="{64DEC225-DF64-42B3-93F1-D9AF20F223E0}" type="presOf" srcId="{74578E09-1C52-4F8C-AE27-6BDB398EF72A}" destId="{6AF7F920-ECCB-4788-91DC-A6A9AB33E588}" srcOrd="0" destOrd="0" presId="urn:microsoft.com/office/officeart/2005/8/layout/orgChart1"/>
    <dgm:cxn modelId="{8E65F460-C0FC-445A-9916-4157FF18B2DF}" type="presOf" srcId="{3C4DB25D-F0E2-47F2-A32E-DDB36832091B}" destId="{5AF61B93-3A0A-45B6-A824-1F03A0CD5AD4}" srcOrd="1" destOrd="0" presId="urn:microsoft.com/office/officeart/2005/8/layout/orgChart1"/>
    <dgm:cxn modelId="{5B4FBBE6-F79A-4C43-8FA7-5F9F1BF4BE2B}" type="presOf" srcId="{6AC8AD15-2CEC-4B81-81AD-F0180D39011C}" destId="{E79A4F43-5A19-429F-B234-7DBA782C4C29}" srcOrd="0" destOrd="0" presId="urn:microsoft.com/office/officeart/2005/8/layout/orgChart1"/>
    <dgm:cxn modelId="{8BAC6D1C-0074-4BDF-9C03-0B84919D2BCC}" type="presOf" srcId="{6F130443-C44B-45E4-B313-EBD2A3DD92E8}" destId="{8716DCD9-75F6-4A24-A8E7-67EFE0055909}" srcOrd="1" destOrd="0" presId="urn:microsoft.com/office/officeart/2005/8/layout/orgChart1"/>
    <dgm:cxn modelId="{54DF77D2-997D-4251-89A1-CA5AFFF10328}" type="presParOf" srcId="{7834A805-7BEF-4F2E-BBB7-0119D5DA24DF}" destId="{7FAB0CCD-0A21-4DE4-AFBA-B5C6AD82BECA}" srcOrd="0" destOrd="0" presId="urn:microsoft.com/office/officeart/2005/8/layout/orgChart1"/>
    <dgm:cxn modelId="{084C7485-81D4-413D-AFBB-9F4537C61704}" type="presParOf" srcId="{7FAB0CCD-0A21-4DE4-AFBA-B5C6AD82BECA}" destId="{C281D6D0-FE74-426A-89B6-8A0385DDA191}" srcOrd="0" destOrd="0" presId="urn:microsoft.com/office/officeart/2005/8/layout/orgChart1"/>
    <dgm:cxn modelId="{09D4F356-F448-4270-8A74-F380D6BF729F}" type="presParOf" srcId="{C281D6D0-FE74-426A-89B6-8A0385DDA191}" destId="{CDADBE20-B39B-4AA3-96F1-1A717B270409}" srcOrd="0" destOrd="0" presId="urn:microsoft.com/office/officeart/2005/8/layout/orgChart1"/>
    <dgm:cxn modelId="{3C283549-384A-4164-A2BD-E810C3E2C0E0}" type="presParOf" srcId="{C281D6D0-FE74-426A-89B6-8A0385DDA191}" destId="{5AF61B93-3A0A-45B6-A824-1F03A0CD5AD4}" srcOrd="1" destOrd="0" presId="urn:microsoft.com/office/officeart/2005/8/layout/orgChart1"/>
    <dgm:cxn modelId="{003F1212-5A6A-4609-B403-50BCFFD1F7D5}" type="presParOf" srcId="{7FAB0CCD-0A21-4DE4-AFBA-B5C6AD82BECA}" destId="{DE44F50D-867E-4A81-9B57-5FD9F2386CB9}" srcOrd="1" destOrd="0" presId="urn:microsoft.com/office/officeart/2005/8/layout/orgChart1"/>
    <dgm:cxn modelId="{B30E7763-F062-4988-8C55-FE0722C9FCF7}" type="presParOf" srcId="{DE44F50D-867E-4A81-9B57-5FD9F2386CB9}" destId="{E97A872C-840A-49EA-9F3B-E1A621DA13E8}" srcOrd="0" destOrd="0" presId="urn:microsoft.com/office/officeart/2005/8/layout/orgChart1"/>
    <dgm:cxn modelId="{6A424012-282B-4568-84E0-3E4753836640}" type="presParOf" srcId="{DE44F50D-867E-4A81-9B57-5FD9F2386CB9}" destId="{9EB37961-62CF-4146-B908-62FC17F6A98F}" srcOrd="1" destOrd="0" presId="urn:microsoft.com/office/officeart/2005/8/layout/orgChart1"/>
    <dgm:cxn modelId="{B8F84F9C-C85B-4DB4-9AD2-04CD3AE7D996}" type="presParOf" srcId="{9EB37961-62CF-4146-B908-62FC17F6A98F}" destId="{3AD749D4-307F-473D-9502-BFC6DB6C7CFC}" srcOrd="0" destOrd="0" presId="urn:microsoft.com/office/officeart/2005/8/layout/orgChart1"/>
    <dgm:cxn modelId="{1C1A3BBC-EE5E-4D57-B8C5-599C98CFB459}" type="presParOf" srcId="{3AD749D4-307F-473D-9502-BFC6DB6C7CFC}" destId="{66105E46-6BDA-4E54-B61E-195B54D4437A}" srcOrd="0" destOrd="0" presId="urn:microsoft.com/office/officeart/2005/8/layout/orgChart1"/>
    <dgm:cxn modelId="{EAF89346-6A01-453D-BD39-B4C67739CF5E}" type="presParOf" srcId="{3AD749D4-307F-473D-9502-BFC6DB6C7CFC}" destId="{CE2E15E2-C489-4F9E-8C01-8E336A564F48}" srcOrd="1" destOrd="0" presId="urn:microsoft.com/office/officeart/2005/8/layout/orgChart1"/>
    <dgm:cxn modelId="{71211728-EC16-40BB-9EE7-BD92C607E38F}" type="presParOf" srcId="{9EB37961-62CF-4146-B908-62FC17F6A98F}" destId="{6BEAD91D-C6F5-4268-9024-ABA6B88FAF34}" srcOrd="1" destOrd="0" presId="urn:microsoft.com/office/officeart/2005/8/layout/orgChart1"/>
    <dgm:cxn modelId="{FD4CC561-B91A-4C85-8458-35046F40BADB}" type="presParOf" srcId="{6BEAD91D-C6F5-4268-9024-ABA6B88FAF34}" destId="{DFAB2884-7820-493A-BD8C-9DB84D44DF2F}" srcOrd="0" destOrd="0" presId="urn:microsoft.com/office/officeart/2005/8/layout/orgChart1"/>
    <dgm:cxn modelId="{6287A694-4E80-456E-A414-0A7D33FB409C}" type="presParOf" srcId="{6BEAD91D-C6F5-4268-9024-ABA6B88FAF34}" destId="{6F2C2EF1-E1D1-40DA-BF5E-74371563888A}" srcOrd="1" destOrd="0" presId="urn:microsoft.com/office/officeart/2005/8/layout/orgChart1"/>
    <dgm:cxn modelId="{6461523F-73DA-4867-9761-7F583BBEA489}" type="presParOf" srcId="{6F2C2EF1-E1D1-40DA-BF5E-74371563888A}" destId="{EDE63A1B-F38C-4B33-937A-4F4A7B5FC7DC}" srcOrd="0" destOrd="0" presId="urn:microsoft.com/office/officeart/2005/8/layout/orgChart1"/>
    <dgm:cxn modelId="{8C1236A4-E9C9-4847-9C93-5FC99362F1BC}" type="presParOf" srcId="{EDE63A1B-F38C-4B33-937A-4F4A7B5FC7DC}" destId="{84DF6D9E-A30C-4C87-B161-0206C46F0D38}" srcOrd="0" destOrd="0" presId="urn:microsoft.com/office/officeart/2005/8/layout/orgChart1"/>
    <dgm:cxn modelId="{4F0279C7-68CC-4F94-8304-93C72E776288}" type="presParOf" srcId="{EDE63A1B-F38C-4B33-937A-4F4A7B5FC7DC}" destId="{6017941E-2F99-48AD-917F-484EC4BF7F18}" srcOrd="1" destOrd="0" presId="urn:microsoft.com/office/officeart/2005/8/layout/orgChart1"/>
    <dgm:cxn modelId="{918CEE4D-C657-4D66-A3FF-66BD2B8AC386}" type="presParOf" srcId="{6F2C2EF1-E1D1-40DA-BF5E-74371563888A}" destId="{86F7589E-618E-4652-943D-D468D398DD5F}" srcOrd="1" destOrd="0" presId="urn:microsoft.com/office/officeart/2005/8/layout/orgChart1"/>
    <dgm:cxn modelId="{52C3ADC2-3AEB-4224-A452-6A9F2C6017BB}" type="presParOf" srcId="{86F7589E-618E-4652-943D-D468D398DD5F}" destId="{9273E168-9312-4E56-8BC6-C27EEB7950F7}" srcOrd="0" destOrd="0" presId="urn:microsoft.com/office/officeart/2005/8/layout/orgChart1"/>
    <dgm:cxn modelId="{8037F715-93A8-48F0-8ECE-3E18F2AE0B46}" type="presParOf" srcId="{86F7589E-618E-4652-943D-D468D398DD5F}" destId="{C1FBBA25-8480-4F23-A8B4-BAF0EA1A3A7B}" srcOrd="1" destOrd="0" presId="urn:microsoft.com/office/officeart/2005/8/layout/orgChart1"/>
    <dgm:cxn modelId="{8A04F6DF-C81E-4746-B41B-08C70D1B1815}" type="presParOf" srcId="{C1FBBA25-8480-4F23-A8B4-BAF0EA1A3A7B}" destId="{E9266DA3-4399-4B34-9259-785F5FF2E77C}" srcOrd="0" destOrd="0" presId="urn:microsoft.com/office/officeart/2005/8/layout/orgChart1"/>
    <dgm:cxn modelId="{E273062B-30E0-4B03-B988-4C4FC5D8361E}" type="presParOf" srcId="{E9266DA3-4399-4B34-9259-785F5FF2E77C}" destId="{2A957455-6F59-4158-A4DE-5795B470C342}" srcOrd="0" destOrd="0" presId="urn:microsoft.com/office/officeart/2005/8/layout/orgChart1"/>
    <dgm:cxn modelId="{9B2336A1-1683-40B8-8D9D-CA53FBBB7995}" type="presParOf" srcId="{E9266DA3-4399-4B34-9259-785F5FF2E77C}" destId="{F4C637EB-A10D-4102-999E-23BDBADDD9CC}" srcOrd="1" destOrd="0" presId="urn:microsoft.com/office/officeart/2005/8/layout/orgChart1"/>
    <dgm:cxn modelId="{6BFC302D-9F5F-4499-B921-835F65AF0496}" type="presParOf" srcId="{C1FBBA25-8480-4F23-A8B4-BAF0EA1A3A7B}" destId="{E39FE73F-3E47-4665-B96A-FA033E0B2E3E}" srcOrd="1" destOrd="0" presId="urn:microsoft.com/office/officeart/2005/8/layout/orgChart1"/>
    <dgm:cxn modelId="{4AFBC32D-47B1-4C26-9D10-EADB71BF49B7}" type="presParOf" srcId="{C1FBBA25-8480-4F23-A8B4-BAF0EA1A3A7B}" destId="{9322153F-042A-4422-A279-0C6CF7ECE554}" srcOrd="2" destOrd="0" presId="urn:microsoft.com/office/officeart/2005/8/layout/orgChart1"/>
    <dgm:cxn modelId="{9D3960C0-B0FC-4F5E-8A41-CC8244711119}" type="presParOf" srcId="{86F7589E-618E-4652-943D-D468D398DD5F}" destId="{3B9C4F94-AEE7-479F-90C4-6ECE52BC98D9}" srcOrd="2" destOrd="0" presId="urn:microsoft.com/office/officeart/2005/8/layout/orgChart1"/>
    <dgm:cxn modelId="{06FE4455-2895-4CB7-AD11-F03A715B0FC4}" type="presParOf" srcId="{86F7589E-618E-4652-943D-D468D398DD5F}" destId="{7907CFDB-257A-4FF2-B861-15861864674D}" srcOrd="3" destOrd="0" presId="urn:microsoft.com/office/officeart/2005/8/layout/orgChart1"/>
    <dgm:cxn modelId="{E790DC2A-9F61-485E-B8FC-96378180E801}" type="presParOf" srcId="{7907CFDB-257A-4FF2-B861-15861864674D}" destId="{BC5F9AC8-D1A0-4ECB-BD5A-246A4F807CD9}" srcOrd="0" destOrd="0" presId="urn:microsoft.com/office/officeart/2005/8/layout/orgChart1"/>
    <dgm:cxn modelId="{1B51238F-6826-4AEA-A7C8-F159A2934641}" type="presParOf" srcId="{BC5F9AC8-D1A0-4ECB-BD5A-246A4F807CD9}" destId="{AE32CFFA-440F-4F62-B00E-1721F34DDDDD}" srcOrd="0" destOrd="0" presId="urn:microsoft.com/office/officeart/2005/8/layout/orgChart1"/>
    <dgm:cxn modelId="{EE8BCCD1-A565-4039-A294-CBF6354161BC}" type="presParOf" srcId="{BC5F9AC8-D1A0-4ECB-BD5A-246A4F807CD9}" destId="{A81A94AC-0ECD-4E0D-8763-BDD9A536E621}" srcOrd="1" destOrd="0" presId="urn:microsoft.com/office/officeart/2005/8/layout/orgChart1"/>
    <dgm:cxn modelId="{98429B0F-D717-4E6C-ABF3-EB7E6B945A27}" type="presParOf" srcId="{7907CFDB-257A-4FF2-B861-15861864674D}" destId="{253270C0-3C10-4E8A-AA78-B1F4FB4D564B}" srcOrd="1" destOrd="0" presId="urn:microsoft.com/office/officeart/2005/8/layout/orgChart1"/>
    <dgm:cxn modelId="{F7B16D41-D16D-4A93-A957-2FF8CBFBD58D}" type="presParOf" srcId="{253270C0-3C10-4E8A-AA78-B1F4FB4D564B}" destId="{F2845033-C836-4C26-B3D7-C1BC3EACA950}" srcOrd="0" destOrd="0" presId="urn:microsoft.com/office/officeart/2005/8/layout/orgChart1"/>
    <dgm:cxn modelId="{23B8D628-EBCE-4330-87BE-1D0CDA18F289}" type="presParOf" srcId="{253270C0-3C10-4E8A-AA78-B1F4FB4D564B}" destId="{9B59AFEE-7ED8-4EFE-97CF-FCC372149A04}" srcOrd="1" destOrd="0" presId="urn:microsoft.com/office/officeart/2005/8/layout/orgChart1"/>
    <dgm:cxn modelId="{D83149B9-0CEF-45EB-8D6B-F1D7CD03C142}" type="presParOf" srcId="{9B59AFEE-7ED8-4EFE-97CF-FCC372149A04}" destId="{4F15E40A-2872-4957-B4A8-421CBE270A50}" srcOrd="0" destOrd="0" presId="urn:microsoft.com/office/officeart/2005/8/layout/orgChart1"/>
    <dgm:cxn modelId="{372D300A-1294-4B58-8431-1ECE9B97F646}" type="presParOf" srcId="{4F15E40A-2872-4957-B4A8-421CBE270A50}" destId="{210C0AF4-D185-403E-8881-5E3966F7C510}" srcOrd="0" destOrd="0" presId="urn:microsoft.com/office/officeart/2005/8/layout/orgChart1"/>
    <dgm:cxn modelId="{DBF95691-9A51-4852-B10E-E65618A793A0}" type="presParOf" srcId="{4F15E40A-2872-4957-B4A8-421CBE270A50}" destId="{4EF4A04E-393B-46E9-919E-E0FC10A79E1C}" srcOrd="1" destOrd="0" presId="urn:microsoft.com/office/officeart/2005/8/layout/orgChart1"/>
    <dgm:cxn modelId="{CCBE51FF-F2B9-45BE-871B-C336CDC9E45E}" type="presParOf" srcId="{9B59AFEE-7ED8-4EFE-97CF-FCC372149A04}" destId="{1CE610A4-B9EE-4127-8290-4DCB5DE92F06}" srcOrd="1" destOrd="0" presId="urn:microsoft.com/office/officeart/2005/8/layout/orgChart1"/>
    <dgm:cxn modelId="{97224347-B48F-4F1B-90C9-2A80C52512D4}" type="presParOf" srcId="{1CE610A4-B9EE-4127-8290-4DCB5DE92F06}" destId="{3FC3D47B-77F7-4AA4-A6E1-B2572BC26CB1}" srcOrd="0" destOrd="0" presId="urn:microsoft.com/office/officeart/2005/8/layout/orgChart1"/>
    <dgm:cxn modelId="{BE0EB26D-2AD0-435A-AF56-7FF99C368A91}" type="presParOf" srcId="{1CE610A4-B9EE-4127-8290-4DCB5DE92F06}" destId="{34AFEC83-9DAD-4900-8712-8CD22A615695}" srcOrd="1" destOrd="0" presId="urn:microsoft.com/office/officeart/2005/8/layout/orgChart1"/>
    <dgm:cxn modelId="{5651FF67-292A-486D-8EEB-C15365741E5A}" type="presParOf" srcId="{34AFEC83-9DAD-4900-8712-8CD22A615695}" destId="{9B76963D-C68E-4CD3-88E6-3CB276C43CEA}" srcOrd="0" destOrd="0" presId="urn:microsoft.com/office/officeart/2005/8/layout/orgChart1"/>
    <dgm:cxn modelId="{005D6658-F703-4D0D-9A7B-E0C18184A07A}" type="presParOf" srcId="{9B76963D-C68E-4CD3-88E6-3CB276C43CEA}" destId="{1DBD437C-FA30-4BE6-9DD4-E73A5E12F99A}" srcOrd="0" destOrd="0" presId="urn:microsoft.com/office/officeart/2005/8/layout/orgChart1"/>
    <dgm:cxn modelId="{144B556C-D831-433F-A11C-11B5CBD4A7F1}" type="presParOf" srcId="{9B76963D-C68E-4CD3-88E6-3CB276C43CEA}" destId="{6A3AA2C3-7BAC-454F-84B7-946A4F8CDD0E}" srcOrd="1" destOrd="0" presId="urn:microsoft.com/office/officeart/2005/8/layout/orgChart1"/>
    <dgm:cxn modelId="{3D011FAC-9E26-467A-A5E1-8E4B4F569C47}" type="presParOf" srcId="{34AFEC83-9DAD-4900-8712-8CD22A615695}" destId="{6BA8CC78-DBB8-4C8F-94DF-D7ED89C94ECC}" srcOrd="1" destOrd="0" presId="urn:microsoft.com/office/officeart/2005/8/layout/orgChart1"/>
    <dgm:cxn modelId="{95B3E2EA-D942-4F04-ABB6-79A946B998F0}" type="presParOf" srcId="{34AFEC83-9DAD-4900-8712-8CD22A615695}" destId="{700A9F56-D234-4538-A31D-289CD2F55D4B}" srcOrd="2" destOrd="0" presId="urn:microsoft.com/office/officeart/2005/8/layout/orgChart1"/>
    <dgm:cxn modelId="{B2A6407F-FD07-4D72-B851-2F209F449D6E}" type="presParOf" srcId="{9B59AFEE-7ED8-4EFE-97CF-FCC372149A04}" destId="{4FF2E4C3-A025-49AA-A60B-F608B3EAEA69}" srcOrd="2" destOrd="0" presId="urn:microsoft.com/office/officeart/2005/8/layout/orgChart1"/>
    <dgm:cxn modelId="{707FA140-F4B6-4553-A575-D9C6F76048F8}" type="presParOf" srcId="{253270C0-3C10-4E8A-AA78-B1F4FB4D564B}" destId="{4C35A8C0-9E5D-46B5-96A5-CDE3D58984DC}" srcOrd="2" destOrd="0" presId="urn:microsoft.com/office/officeart/2005/8/layout/orgChart1"/>
    <dgm:cxn modelId="{7D3A53A1-3FD1-4AD8-B94B-87FC735D2C2C}" type="presParOf" srcId="{253270C0-3C10-4E8A-AA78-B1F4FB4D564B}" destId="{4EE56B21-80A8-4963-B790-4A2A06D40C78}" srcOrd="3" destOrd="0" presId="urn:microsoft.com/office/officeart/2005/8/layout/orgChart1"/>
    <dgm:cxn modelId="{1DF59D7E-54BA-4195-BDE2-2E5B170575D6}" type="presParOf" srcId="{4EE56B21-80A8-4963-B790-4A2A06D40C78}" destId="{6BBDCE5E-81AB-4BED-86B0-2C2375BA64EA}" srcOrd="0" destOrd="0" presId="urn:microsoft.com/office/officeart/2005/8/layout/orgChart1"/>
    <dgm:cxn modelId="{8F8FAA93-995F-4BDC-861C-24B2C8900AAF}" type="presParOf" srcId="{6BBDCE5E-81AB-4BED-86B0-2C2375BA64EA}" destId="{04791ED5-527E-4F17-BDD5-7448535FA0C0}" srcOrd="0" destOrd="0" presId="urn:microsoft.com/office/officeart/2005/8/layout/orgChart1"/>
    <dgm:cxn modelId="{46EC214F-1810-4C50-B97B-CDEA631D35D0}" type="presParOf" srcId="{6BBDCE5E-81AB-4BED-86B0-2C2375BA64EA}" destId="{0074F2C4-69AA-4668-82BA-525243680609}" srcOrd="1" destOrd="0" presId="urn:microsoft.com/office/officeart/2005/8/layout/orgChart1"/>
    <dgm:cxn modelId="{EA79A7C2-E225-4B09-A23C-5F5F297E6803}" type="presParOf" srcId="{4EE56B21-80A8-4963-B790-4A2A06D40C78}" destId="{EBE6F1B8-FF14-470A-91E0-D3AA1FCE6204}" srcOrd="1" destOrd="0" presId="urn:microsoft.com/office/officeart/2005/8/layout/orgChart1"/>
    <dgm:cxn modelId="{BC210FF5-0146-4951-B17C-9E57219B6CFC}" type="presParOf" srcId="{4EE56B21-80A8-4963-B790-4A2A06D40C78}" destId="{9DA8122C-9DAD-412C-8E04-EF511699860F}" srcOrd="2" destOrd="0" presId="urn:microsoft.com/office/officeart/2005/8/layout/orgChart1"/>
    <dgm:cxn modelId="{CDFA01E4-7299-4229-8CF3-528DA1FCFD74}" type="presParOf" srcId="{7907CFDB-257A-4FF2-B861-15861864674D}" destId="{21C7B2D9-8F81-4BE7-A210-83AEBEE0C392}" srcOrd="2" destOrd="0" presId="urn:microsoft.com/office/officeart/2005/8/layout/orgChart1"/>
    <dgm:cxn modelId="{C912214C-A0CA-4756-8FBD-77271156F3F7}" type="presParOf" srcId="{6F2C2EF1-E1D1-40DA-BF5E-74371563888A}" destId="{44BB4F12-C080-432D-B42A-C29FA438AE31}" srcOrd="2" destOrd="0" presId="urn:microsoft.com/office/officeart/2005/8/layout/orgChart1"/>
    <dgm:cxn modelId="{757E0BEC-A89A-4D71-B372-49EFDE29EC62}" type="presParOf" srcId="{6BEAD91D-C6F5-4268-9024-ABA6B88FAF34}" destId="{8552D13E-FDDC-48F0-BCCE-2F40FCA5F9AE}" srcOrd="2" destOrd="0" presId="urn:microsoft.com/office/officeart/2005/8/layout/orgChart1"/>
    <dgm:cxn modelId="{7B478ADF-4A32-465D-A900-2C772FD58925}" type="presParOf" srcId="{6BEAD91D-C6F5-4268-9024-ABA6B88FAF34}" destId="{932FD741-0B05-4C07-95F5-0A83EAFB072C}" srcOrd="3" destOrd="0" presId="urn:microsoft.com/office/officeart/2005/8/layout/orgChart1"/>
    <dgm:cxn modelId="{9C8FEDBF-480A-48B5-8F35-ED49336F3775}" type="presParOf" srcId="{932FD741-0B05-4C07-95F5-0A83EAFB072C}" destId="{2C45A8CC-374E-4FE7-A049-2630D46A9111}" srcOrd="0" destOrd="0" presId="urn:microsoft.com/office/officeart/2005/8/layout/orgChart1"/>
    <dgm:cxn modelId="{D4986244-A65B-4A45-9E5A-22FE5F91C16A}" type="presParOf" srcId="{2C45A8CC-374E-4FE7-A049-2630D46A9111}" destId="{BF5A78D2-806F-4B83-8EFC-0218C1B43F38}" srcOrd="0" destOrd="0" presId="urn:microsoft.com/office/officeart/2005/8/layout/orgChart1"/>
    <dgm:cxn modelId="{45E9890D-58F8-4F28-AD70-4D607410725C}" type="presParOf" srcId="{2C45A8CC-374E-4FE7-A049-2630D46A9111}" destId="{BBBBE0B9-56A0-40E9-BA03-E17F65DDC1E4}" srcOrd="1" destOrd="0" presId="urn:microsoft.com/office/officeart/2005/8/layout/orgChart1"/>
    <dgm:cxn modelId="{265C9662-D32E-4AA0-9FBB-85BDD9AA91C7}" type="presParOf" srcId="{932FD741-0B05-4C07-95F5-0A83EAFB072C}" destId="{F1FD7012-A48F-4F91-9240-CBCC5A347A0C}" srcOrd="1" destOrd="0" presId="urn:microsoft.com/office/officeart/2005/8/layout/orgChart1"/>
    <dgm:cxn modelId="{CAB77302-BBEF-4C45-80E2-ECC9E8DFAB85}" type="presParOf" srcId="{932FD741-0B05-4C07-95F5-0A83EAFB072C}" destId="{D6D465EE-4DC2-416A-86C7-657C4D5D502A}" srcOrd="2" destOrd="0" presId="urn:microsoft.com/office/officeart/2005/8/layout/orgChart1"/>
    <dgm:cxn modelId="{A3C1145A-8C71-4E1E-9AF3-2D0B6D7003C3}" type="presParOf" srcId="{9EB37961-62CF-4146-B908-62FC17F6A98F}" destId="{9510F174-297F-4EAE-929D-9E8166002146}" srcOrd="2" destOrd="0" presId="urn:microsoft.com/office/officeart/2005/8/layout/orgChart1"/>
    <dgm:cxn modelId="{2C32F986-3328-440D-A09D-1B235EA6FEB5}" type="presParOf" srcId="{DE44F50D-867E-4A81-9B57-5FD9F2386CB9}" destId="{F5422A29-BC61-43E4-BF53-C563F87D0C1F}" srcOrd="2" destOrd="0" presId="urn:microsoft.com/office/officeart/2005/8/layout/orgChart1"/>
    <dgm:cxn modelId="{1214C42F-3EA3-450B-9420-B3A06700F09C}" type="presParOf" srcId="{DE44F50D-867E-4A81-9B57-5FD9F2386CB9}" destId="{6346DB68-C865-4E2E-B0EF-B078FDD00238}" srcOrd="3" destOrd="0" presId="urn:microsoft.com/office/officeart/2005/8/layout/orgChart1"/>
    <dgm:cxn modelId="{58E6EAD2-5A02-443D-BB87-05397979B6EE}" type="presParOf" srcId="{6346DB68-C865-4E2E-B0EF-B078FDD00238}" destId="{908379F8-CBDE-4349-8ADD-DA7357324D18}" srcOrd="0" destOrd="0" presId="urn:microsoft.com/office/officeart/2005/8/layout/orgChart1"/>
    <dgm:cxn modelId="{34F5330D-02A5-44EB-AB18-633013C0208C}" type="presParOf" srcId="{908379F8-CBDE-4349-8ADD-DA7357324D18}" destId="{E79A4F43-5A19-429F-B234-7DBA782C4C29}" srcOrd="0" destOrd="0" presId="urn:microsoft.com/office/officeart/2005/8/layout/orgChart1"/>
    <dgm:cxn modelId="{57BE35B7-1388-4E65-9E7B-3D8B94B62B97}" type="presParOf" srcId="{908379F8-CBDE-4349-8ADD-DA7357324D18}" destId="{AAD1B95E-3032-4A76-93FC-052FC555C176}" srcOrd="1" destOrd="0" presId="urn:microsoft.com/office/officeart/2005/8/layout/orgChart1"/>
    <dgm:cxn modelId="{39D54B62-4CE8-4D20-821A-629A22442B1F}" type="presParOf" srcId="{6346DB68-C865-4E2E-B0EF-B078FDD00238}" destId="{69EB87AD-B0F4-4950-A3DB-9386E3F73736}" srcOrd="1" destOrd="0" presId="urn:microsoft.com/office/officeart/2005/8/layout/orgChart1"/>
    <dgm:cxn modelId="{40E01F55-0DFE-44C4-90C0-78D4395A1F28}" type="presParOf" srcId="{6346DB68-C865-4E2E-B0EF-B078FDD00238}" destId="{45B8646A-1759-4CCA-AE21-F502FA04E68C}" srcOrd="2" destOrd="0" presId="urn:microsoft.com/office/officeart/2005/8/layout/orgChart1"/>
    <dgm:cxn modelId="{ADD863D3-FC4B-4EC7-9AAD-46CF9D65AB67}" type="presParOf" srcId="{DE44F50D-867E-4A81-9B57-5FD9F2386CB9}" destId="{3A3FCA81-9429-41B6-8B4F-336C6A46AE9E}" srcOrd="4" destOrd="0" presId="urn:microsoft.com/office/officeart/2005/8/layout/orgChart1"/>
    <dgm:cxn modelId="{752FAFB2-8A31-43D8-B0C2-195BCCC30228}" type="presParOf" srcId="{DE44F50D-867E-4A81-9B57-5FD9F2386CB9}" destId="{2DE90C0A-BDDD-4EB4-AD44-3D1B622157F6}" srcOrd="5" destOrd="0" presId="urn:microsoft.com/office/officeart/2005/8/layout/orgChart1"/>
    <dgm:cxn modelId="{4CF90471-1686-4249-B381-4483A99423B2}" type="presParOf" srcId="{2DE90C0A-BDDD-4EB4-AD44-3D1B622157F6}" destId="{4D8CC251-9F60-4F41-A55B-913FA730CC7C}" srcOrd="0" destOrd="0" presId="urn:microsoft.com/office/officeart/2005/8/layout/orgChart1"/>
    <dgm:cxn modelId="{2FDEFBE9-186F-4E4D-96E4-43B2873CA6B1}" type="presParOf" srcId="{4D8CC251-9F60-4F41-A55B-913FA730CC7C}" destId="{401AA7AA-A43A-4B29-BE3B-513D7E194E63}" srcOrd="0" destOrd="0" presId="urn:microsoft.com/office/officeart/2005/8/layout/orgChart1"/>
    <dgm:cxn modelId="{AB33611F-2DAD-4774-B7B3-9DEBAF6AC6D6}" type="presParOf" srcId="{4D8CC251-9F60-4F41-A55B-913FA730CC7C}" destId="{70726518-77D7-433D-AF5A-EABF921ABE5A}" srcOrd="1" destOrd="0" presId="urn:microsoft.com/office/officeart/2005/8/layout/orgChart1"/>
    <dgm:cxn modelId="{B0206569-367E-40F8-AFC2-804D2141FFEC}" type="presParOf" srcId="{2DE90C0A-BDDD-4EB4-AD44-3D1B622157F6}" destId="{BDD292A5-A17E-40F0-954C-EEDB1FA311BD}" srcOrd="1" destOrd="0" presId="urn:microsoft.com/office/officeart/2005/8/layout/orgChart1"/>
    <dgm:cxn modelId="{FC111ECE-EB2C-4CAD-8AFE-01E08AECF79C}" type="presParOf" srcId="{BDD292A5-A17E-40F0-954C-EEDB1FA311BD}" destId="{F97FF2E1-9FCA-42D8-90D2-F77C3A9AC12B}" srcOrd="0" destOrd="0" presId="urn:microsoft.com/office/officeart/2005/8/layout/orgChart1"/>
    <dgm:cxn modelId="{4D2733AE-948B-4ED1-BCEE-71FE4F5A8647}" type="presParOf" srcId="{BDD292A5-A17E-40F0-954C-EEDB1FA311BD}" destId="{7EC297BA-5AF0-48E3-AD9A-A4615D01093D}" srcOrd="1" destOrd="0" presId="urn:microsoft.com/office/officeart/2005/8/layout/orgChart1"/>
    <dgm:cxn modelId="{0CC03751-810F-4898-9FE0-19CF64AF8896}" type="presParOf" srcId="{7EC297BA-5AF0-48E3-AD9A-A4615D01093D}" destId="{87A53078-3D22-4E36-A11E-C292BA854B66}" srcOrd="0" destOrd="0" presId="urn:microsoft.com/office/officeart/2005/8/layout/orgChart1"/>
    <dgm:cxn modelId="{9A3C9158-1180-427D-9C60-FE34AC2244A9}" type="presParOf" srcId="{87A53078-3D22-4E36-A11E-C292BA854B66}" destId="{8560EC3D-B58A-4F25-8F09-34C71448E9BD}" srcOrd="0" destOrd="0" presId="urn:microsoft.com/office/officeart/2005/8/layout/orgChart1"/>
    <dgm:cxn modelId="{CCFE4A81-DE84-4E7F-9044-7820CD8BC6D0}" type="presParOf" srcId="{87A53078-3D22-4E36-A11E-C292BA854B66}" destId="{765284AD-D1E1-4DA1-B3CE-EEB04BA1CACA}" srcOrd="1" destOrd="0" presId="urn:microsoft.com/office/officeart/2005/8/layout/orgChart1"/>
    <dgm:cxn modelId="{738601FD-C2BF-4847-97EA-C3568B7C64D8}" type="presParOf" srcId="{7EC297BA-5AF0-48E3-AD9A-A4615D01093D}" destId="{325F54C3-5959-4BC2-8E5E-D0C7ADF43C8A}" srcOrd="1" destOrd="0" presId="urn:microsoft.com/office/officeart/2005/8/layout/orgChart1"/>
    <dgm:cxn modelId="{DFE9CE18-29E0-47FF-83F2-BEF865C6EC05}" type="presParOf" srcId="{325F54C3-5959-4BC2-8E5E-D0C7ADF43C8A}" destId="{17DE1CE8-002A-4E4C-87C3-BE14B9A8FEAA}" srcOrd="0" destOrd="0" presId="urn:microsoft.com/office/officeart/2005/8/layout/orgChart1"/>
    <dgm:cxn modelId="{70C07C02-9BCA-4BF1-8BC3-011C546562CF}" type="presParOf" srcId="{325F54C3-5959-4BC2-8E5E-D0C7ADF43C8A}" destId="{DB0BE1BC-B2BD-42F9-8987-CAD5D136E3D2}" srcOrd="1" destOrd="0" presId="urn:microsoft.com/office/officeart/2005/8/layout/orgChart1"/>
    <dgm:cxn modelId="{2132EFC4-2BFC-42CA-8A3F-EA1734D54312}" type="presParOf" srcId="{DB0BE1BC-B2BD-42F9-8987-CAD5D136E3D2}" destId="{A2A08D79-4434-4E33-B11D-C59470357A08}" srcOrd="0" destOrd="0" presId="urn:microsoft.com/office/officeart/2005/8/layout/orgChart1"/>
    <dgm:cxn modelId="{3340EA51-58B7-4E1C-8EDC-6929F883E828}" type="presParOf" srcId="{A2A08D79-4434-4E33-B11D-C59470357A08}" destId="{CC164929-47FE-4538-8AF7-8A5C1D123EC3}" srcOrd="0" destOrd="0" presId="urn:microsoft.com/office/officeart/2005/8/layout/orgChart1"/>
    <dgm:cxn modelId="{3A5579F2-AFF1-4722-8451-6133CADAB4D0}" type="presParOf" srcId="{A2A08D79-4434-4E33-B11D-C59470357A08}" destId="{A052AA37-3211-4FEE-9C96-BA36F81A8845}" srcOrd="1" destOrd="0" presId="urn:microsoft.com/office/officeart/2005/8/layout/orgChart1"/>
    <dgm:cxn modelId="{32C384DF-3DCC-465F-9B3A-CE02988EC6C4}" type="presParOf" srcId="{DB0BE1BC-B2BD-42F9-8987-CAD5D136E3D2}" destId="{3D65E699-85D4-4466-AEC6-698467C380B2}" srcOrd="1" destOrd="0" presId="urn:microsoft.com/office/officeart/2005/8/layout/orgChart1"/>
    <dgm:cxn modelId="{E78A78B0-4E9D-49E1-8C48-FEF307D5FD0D}" type="presParOf" srcId="{DB0BE1BC-B2BD-42F9-8987-CAD5D136E3D2}" destId="{41CAB7F9-2E85-4AD6-A405-AD8BB58570FE}" srcOrd="2" destOrd="0" presId="urn:microsoft.com/office/officeart/2005/8/layout/orgChart1"/>
    <dgm:cxn modelId="{749DB0B5-EA77-4F00-8E60-22C8AAF1F1F7}" type="presParOf" srcId="{325F54C3-5959-4BC2-8E5E-D0C7ADF43C8A}" destId="{6AF7F920-ECCB-4788-91DC-A6A9AB33E588}" srcOrd="2" destOrd="0" presId="urn:microsoft.com/office/officeart/2005/8/layout/orgChart1"/>
    <dgm:cxn modelId="{418C1762-6895-4ACD-97BB-05E620C18FB2}" type="presParOf" srcId="{325F54C3-5959-4BC2-8E5E-D0C7ADF43C8A}" destId="{6420128B-059D-43BA-85CC-1B22499CBB49}" srcOrd="3" destOrd="0" presId="urn:microsoft.com/office/officeart/2005/8/layout/orgChart1"/>
    <dgm:cxn modelId="{D6737298-2F28-48B4-89D9-E7FFC829DCA2}" type="presParOf" srcId="{6420128B-059D-43BA-85CC-1B22499CBB49}" destId="{95FC26C6-3829-4658-993D-C9AAD3FC4FBA}" srcOrd="0" destOrd="0" presId="urn:microsoft.com/office/officeart/2005/8/layout/orgChart1"/>
    <dgm:cxn modelId="{F5141460-EF33-4C6F-8DE6-3044DF3D735D}" type="presParOf" srcId="{95FC26C6-3829-4658-993D-C9AAD3FC4FBA}" destId="{A5BA52B9-2350-4AB3-9CAE-9C2DA7DEAC15}" srcOrd="0" destOrd="0" presId="urn:microsoft.com/office/officeart/2005/8/layout/orgChart1"/>
    <dgm:cxn modelId="{CD210893-47F0-4D52-A28B-0CC480722829}" type="presParOf" srcId="{95FC26C6-3829-4658-993D-C9AAD3FC4FBA}" destId="{D139DEC5-727A-46BB-AE27-D81A6DFF18B6}" srcOrd="1" destOrd="0" presId="urn:microsoft.com/office/officeart/2005/8/layout/orgChart1"/>
    <dgm:cxn modelId="{51120382-7F1A-4EF7-A4B7-EDC01479C2C3}" type="presParOf" srcId="{6420128B-059D-43BA-85CC-1B22499CBB49}" destId="{C12B0128-B940-456F-89AF-8F0609826215}" srcOrd="1" destOrd="0" presId="urn:microsoft.com/office/officeart/2005/8/layout/orgChart1"/>
    <dgm:cxn modelId="{52E32B4C-4E2E-48D4-81A7-7D6EA2FFF10E}" type="presParOf" srcId="{6420128B-059D-43BA-85CC-1B22499CBB49}" destId="{00D8141F-35FA-4A46-B2A3-D78A99EC2C50}" srcOrd="2" destOrd="0" presId="urn:microsoft.com/office/officeart/2005/8/layout/orgChart1"/>
    <dgm:cxn modelId="{5F636D4D-E7BB-47FA-B1C1-E243F5467A0A}" type="presParOf" srcId="{7EC297BA-5AF0-48E3-AD9A-A4615D01093D}" destId="{AC7D61A1-E5E6-446E-BDE6-1BB72C1258D9}" srcOrd="2" destOrd="0" presId="urn:microsoft.com/office/officeart/2005/8/layout/orgChart1"/>
    <dgm:cxn modelId="{681F42AA-FB1F-4B1A-AEF3-156451B32077}" type="presParOf" srcId="{BDD292A5-A17E-40F0-954C-EEDB1FA311BD}" destId="{F22E6013-BA5E-4F78-B7F8-0FACB42CDB1A}" srcOrd="2" destOrd="0" presId="urn:microsoft.com/office/officeart/2005/8/layout/orgChart1"/>
    <dgm:cxn modelId="{21078CA0-3494-4C71-A8C9-08D54310CE5C}" type="presParOf" srcId="{BDD292A5-A17E-40F0-954C-EEDB1FA311BD}" destId="{312678EC-60C9-46AC-B49D-CEA86436D399}" srcOrd="3" destOrd="0" presId="urn:microsoft.com/office/officeart/2005/8/layout/orgChart1"/>
    <dgm:cxn modelId="{28B31891-7E8B-4625-8D1B-5C30D93BE4ED}" type="presParOf" srcId="{312678EC-60C9-46AC-B49D-CEA86436D399}" destId="{F72112FA-C663-44AF-A36A-647DCDCE4540}" srcOrd="0" destOrd="0" presId="urn:microsoft.com/office/officeart/2005/8/layout/orgChart1"/>
    <dgm:cxn modelId="{6F0C153D-1DD4-4C45-8A3D-595DC647A760}" type="presParOf" srcId="{F72112FA-C663-44AF-A36A-647DCDCE4540}" destId="{BF55B73B-EDD8-4364-906B-CE346B5C7FFF}" srcOrd="0" destOrd="0" presId="urn:microsoft.com/office/officeart/2005/8/layout/orgChart1"/>
    <dgm:cxn modelId="{3DBAF7B1-E364-49CC-8D85-A4C395D003F1}" type="presParOf" srcId="{F72112FA-C663-44AF-A36A-647DCDCE4540}" destId="{8716DCD9-75F6-4A24-A8E7-67EFE0055909}" srcOrd="1" destOrd="0" presId="urn:microsoft.com/office/officeart/2005/8/layout/orgChart1"/>
    <dgm:cxn modelId="{6CFA8760-C487-4D42-8E62-86DEE53803AF}" type="presParOf" srcId="{312678EC-60C9-46AC-B49D-CEA86436D399}" destId="{96002CCE-461E-43B3-863A-3765E92C31A0}" srcOrd="1" destOrd="0" presId="urn:microsoft.com/office/officeart/2005/8/layout/orgChart1"/>
    <dgm:cxn modelId="{F3CE99D8-A38C-47E4-A6B8-F75D458C944E}" type="presParOf" srcId="{96002CCE-461E-43B3-863A-3765E92C31A0}" destId="{EEA20ECA-2A79-4F5B-9B40-535E2EB02792}" srcOrd="0" destOrd="0" presId="urn:microsoft.com/office/officeart/2005/8/layout/orgChart1"/>
    <dgm:cxn modelId="{056AA4B9-5F42-4EAE-89D8-42D39A099FEB}" type="presParOf" srcId="{96002CCE-461E-43B3-863A-3765E92C31A0}" destId="{E2ADFF47-E6F4-4F25-8978-9C0AB9B36843}" srcOrd="1" destOrd="0" presId="urn:microsoft.com/office/officeart/2005/8/layout/orgChart1"/>
    <dgm:cxn modelId="{E949B8A4-973A-43D8-A071-7861DFE83656}" type="presParOf" srcId="{E2ADFF47-E6F4-4F25-8978-9C0AB9B36843}" destId="{21E77396-1586-49C5-B82B-9D6F2B66E792}" srcOrd="0" destOrd="0" presId="urn:microsoft.com/office/officeart/2005/8/layout/orgChart1"/>
    <dgm:cxn modelId="{2589ED84-B055-4588-AA5F-174EA6C22074}" type="presParOf" srcId="{21E77396-1586-49C5-B82B-9D6F2B66E792}" destId="{88476AC1-AA36-4E36-BFDB-75B4C870548A}" srcOrd="0" destOrd="0" presId="urn:microsoft.com/office/officeart/2005/8/layout/orgChart1"/>
    <dgm:cxn modelId="{A542DB5A-C6E5-44E5-AD86-21820A0E3259}" type="presParOf" srcId="{21E77396-1586-49C5-B82B-9D6F2B66E792}" destId="{3C83810C-B5B5-4B52-A82A-0D3080FA7BE5}" srcOrd="1" destOrd="0" presId="urn:microsoft.com/office/officeart/2005/8/layout/orgChart1"/>
    <dgm:cxn modelId="{C7DB74FC-C561-4612-8D17-5AF9339031B8}" type="presParOf" srcId="{E2ADFF47-E6F4-4F25-8978-9C0AB9B36843}" destId="{006B9446-3FA6-4BCF-AADB-932C3E128774}" srcOrd="1" destOrd="0" presId="urn:microsoft.com/office/officeart/2005/8/layout/orgChart1"/>
    <dgm:cxn modelId="{C39BE1B8-4A85-4AE6-94DD-B040A0A355D2}" type="presParOf" srcId="{E2ADFF47-E6F4-4F25-8978-9C0AB9B36843}" destId="{FCE711A2-A3AC-4EA0-9F4A-46475C89A86A}" srcOrd="2" destOrd="0" presId="urn:microsoft.com/office/officeart/2005/8/layout/orgChart1"/>
    <dgm:cxn modelId="{579827F4-C58C-4A11-AAFF-21B7632E81AE}" type="presParOf" srcId="{96002CCE-461E-43B3-863A-3765E92C31A0}" destId="{12B495E9-B620-4654-876C-EDCAB718C434}" srcOrd="2" destOrd="0" presId="urn:microsoft.com/office/officeart/2005/8/layout/orgChart1"/>
    <dgm:cxn modelId="{77055CBE-32D0-452C-B41D-228C16F413AB}" type="presParOf" srcId="{96002CCE-461E-43B3-863A-3765E92C31A0}" destId="{8CC99D18-CA67-4BDF-B167-B42D32EC3666}" srcOrd="3" destOrd="0" presId="urn:microsoft.com/office/officeart/2005/8/layout/orgChart1"/>
    <dgm:cxn modelId="{48B400AF-01EB-425B-B0DD-6B6B781EFBD5}" type="presParOf" srcId="{8CC99D18-CA67-4BDF-B167-B42D32EC3666}" destId="{616AF544-D693-4C80-A927-DAAC3E4B1362}" srcOrd="0" destOrd="0" presId="urn:microsoft.com/office/officeart/2005/8/layout/orgChart1"/>
    <dgm:cxn modelId="{DBBBC5C5-46E7-4822-AFBE-CBEBB25962C6}" type="presParOf" srcId="{616AF544-D693-4C80-A927-DAAC3E4B1362}" destId="{F35DF0A0-5E85-4301-8E0B-A0EE382A8E99}" srcOrd="0" destOrd="0" presId="urn:microsoft.com/office/officeart/2005/8/layout/orgChart1"/>
    <dgm:cxn modelId="{0EF1FE9C-378E-431A-9389-0043E78AD4B3}" type="presParOf" srcId="{616AF544-D693-4C80-A927-DAAC3E4B1362}" destId="{57592688-66A9-4F86-9068-4348ADADC305}" srcOrd="1" destOrd="0" presId="urn:microsoft.com/office/officeart/2005/8/layout/orgChart1"/>
    <dgm:cxn modelId="{2C077EB1-9270-4AE9-95A7-3B30FF0F2C41}" type="presParOf" srcId="{8CC99D18-CA67-4BDF-B167-B42D32EC3666}" destId="{97BED925-739C-4BC4-9EDF-76B3D8C69D53}" srcOrd="1" destOrd="0" presId="urn:microsoft.com/office/officeart/2005/8/layout/orgChart1"/>
    <dgm:cxn modelId="{90E7F9E9-F74E-47DC-8DDE-B37A16AAD3A1}" type="presParOf" srcId="{97BED925-739C-4BC4-9EDF-76B3D8C69D53}" destId="{D3E7B4EA-24B0-4F5A-B4BF-88269D642128}" srcOrd="0" destOrd="0" presId="urn:microsoft.com/office/officeart/2005/8/layout/orgChart1"/>
    <dgm:cxn modelId="{1D2D52C4-9D1A-4CE7-94D6-1175F6B376EF}" type="presParOf" srcId="{97BED925-739C-4BC4-9EDF-76B3D8C69D53}" destId="{E8109D1B-8B98-478C-822E-4AB0B3648473}" srcOrd="1" destOrd="0" presId="urn:microsoft.com/office/officeart/2005/8/layout/orgChart1"/>
    <dgm:cxn modelId="{14B6F9C4-DFD3-4493-B5F2-74FF81C9AA61}" type="presParOf" srcId="{E8109D1B-8B98-478C-822E-4AB0B3648473}" destId="{77E2E06B-45EA-4E16-B1BD-DB5AA0BE2B67}" srcOrd="0" destOrd="0" presId="urn:microsoft.com/office/officeart/2005/8/layout/orgChart1"/>
    <dgm:cxn modelId="{3F6D645F-7491-4770-BCB5-B2CE1D74F50B}" type="presParOf" srcId="{77E2E06B-45EA-4E16-B1BD-DB5AA0BE2B67}" destId="{CF5E1B51-E602-4F55-8A34-18E901268BE1}" srcOrd="0" destOrd="0" presId="urn:microsoft.com/office/officeart/2005/8/layout/orgChart1"/>
    <dgm:cxn modelId="{2E5EE380-776C-4695-91C9-3BF03B9CC29F}" type="presParOf" srcId="{77E2E06B-45EA-4E16-B1BD-DB5AA0BE2B67}" destId="{B5250B5B-3E41-44EB-A00A-07360DC0A8FD}" srcOrd="1" destOrd="0" presId="urn:microsoft.com/office/officeart/2005/8/layout/orgChart1"/>
    <dgm:cxn modelId="{9FDA037C-8EBA-4811-8A1B-A8BE34464C8E}" type="presParOf" srcId="{E8109D1B-8B98-478C-822E-4AB0B3648473}" destId="{55AC6921-2F2B-4124-A544-EBCFE2E80E31}" srcOrd="1" destOrd="0" presId="urn:microsoft.com/office/officeart/2005/8/layout/orgChart1"/>
    <dgm:cxn modelId="{21358CAE-A7D1-4F19-93A4-4B25BB805E04}" type="presParOf" srcId="{E8109D1B-8B98-478C-822E-4AB0B3648473}" destId="{181A1A18-0AB0-46A6-ACA2-3096EBB2C2A5}" srcOrd="2" destOrd="0" presId="urn:microsoft.com/office/officeart/2005/8/layout/orgChart1"/>
    <dgm:cxn modelId="{249E1B13-531E-4A2F-A3F1-256E81938163}" type="presParOf" srcId="{8CC99D18-CA67-4BDF-B167-B42D32EC3666}" destId="{3D675D73-B3FA-4E05-A83F-EAD8E330F09B}" srcOrd="2" destOrd="0" presId="urn:microsoft.com/office/officeart/2005/8/layout/orgChart1"/>
    <dgm:cxn modelId="{43F7FF61-4886-474E-9AF1-9B9913F3F590}" type="presParOf" srcId="{312678EC-60C9-46AC-B49D-CEA86436D399}" destId="{5D5B6683-15EA-41B6-9F05-4951E3C8212C}" srcOrd="2" destOrd="0" presId="urn:microsoft.com/office/officeart/2005/8/layout/orgChart1"/>
    <dgm:cxn modelId="{0B2BCD05-B772-4CC9-AF1A-59B7C87842F1}" type="presParOf" srcId="{2DE90C0A-BDDD-4EB4-AD44-3D1B622157F6}" destId="{E635D6E6-B9B6-4A12-97E9-F854A4BA8E7E}" srcOrd="2" destOrd="0" presId="urn:microsoft.com/office/officeart/2005/8/layout/orgChart1"/>
    <dgm:cxn modelId="{2283C3BA-2C56-46CC-8978-D4D2C2342E23}" type="presParOf" srcId="{E635D6E6-B9B6-4A12-97E9-F854A4BA8E7E}" destId="{0A2FFCF4-4F94-4AAE-AD30-12D1AC86F748}" srcOrd="0" destOrd="0" presId="urn:microsoft.com/office/officeart/2005/8/layout/orgChart1"/>
    <dgm:cxn modelId="{FB143E9B-5394-4A6D-B7AE-4197E4DD54BA}" type="presParOf" srcId="{E635D6E6-B9B6-4A12-97E9-F854A4BA8E7E}" destId="{0058B704-13BD-4C01-A537-DB6E6D9ADECD}" srcOrd="1" destOrd="0" presId="urn:microsoft.com/office/officeart/2005/8/layout/orgChart1"/>
    <dgm:cxn modelId="{101337B6-811F-45B1-982F-7321AA0DF704}" type="presParOf" srcId="{0058B704-13BD-4C01-A537-DB6E6D9ADECD}" destId="{2C8073DC-AAAA-4549-B85C-6A37AB821C04}" srcOrd="0" destOrd="0" presId="urn:microsoft.com/office/officeart/2005/8/layout/orgChart1"/>
    <dgm:cxn modelId="{37EF0D58-6424-4CF0-A64D-4D83ECE89B34}" type="presParOf" srcId="{2C8073DC-AAAA-4549-B85C-6A37AB821C04}" destId="{E881D9FD-D205-485D-91FF-B590DF4A9C6C}" srcOrd="0" destOrd="0" presId="urn:microsoft.com/office/officeart/2005/8/layout/orgChart1"/>
    <dgm:cxn modelId="{CAB471AE-F25A-4B49-9E4D-085A967953DA}" type="presParOf" srcId="{2C8073DC-AAAA-4549-B85C-6A37AB821C04}" destId="{42389FA8-A044-4FEA-A6BE-D4B2E7AB5E1B}" srcOrd="1" destOrd="0" presId="urn:microsoft.com/office/officeart/2005/8/layout/orgChart1"/>
    <dgm:cxn modelId="{70B32DFD-944D-4EC3-85B6-B25A54088278}" type="presParOf" srcId="{0058B704-13BD-4C01-A537-DB6E6D9ADECD}" destId="{94CC5B39-10B8-4F69-A865-637D39361C1C}" srcOrd="1" destOrd="0" presId="urn:microsoft.com/office/officeart/2005/8/layout/orgChart1"/>
    <dgm:cxn modelId="{68DCAD2B-E684-48A2-ADC2-59466E0962B0}" type="presParOf" srcId="{0058B704-13BD-4C01-A537-DB6E6D9ADECD}" destId="{E1187D1B-0CC0-4FFD-AAD5-9945F8A93D46}" srcOrd="2" destOrd="0" presId="urn:microsoft.com/office/officeart/2005/8/layout/orgChart1"/>
    <dgm:cxn modelId="{38F318D6-7AB1-4491-BAE6-2E1FAC6FAD07}" type="presParOf" srcId="{DE44F50D-867E-4A81-9B57-5FD9F2386CB9}" destId="{AF6EFF5D-96DE-49FC-99C4-56517D0C8A66}" srcOrd="6" destOrd="0" presId="urn:microsoft.com/office/officeart/2005/8/layout/orgChart1"/>
    <dgm:cxn modelId="{432B23F2-FE5B-42CE-A85B-C852E62EB067}" type="presParOf" srcId="{DE44F50D-867E-4A81-9B57-5FD9F2386CB9}" destId="{D6D0BAA4-3398-4A03-A8DF-B19CE6C08CEB}" srcOrd="7" destOrd="0" presId="urn:microsoft.com/office/officeart/2005/8/layout/orgChart1"/>
    <dgm:cxn modelId="{D9E406F9-C6B4-41F1-994A-1EB14016F2DF}" type="presParOf" srcId="{D6D0BAA4-3398-4A03-A8DF-B19CE6C08CEB}" destId="{3E8392DB-D1F8-4C1E-A6F8-A470A5A3E2E8}" srcOrd="0" destOrd="0" presId="urn:microsoft.com/office/officeart/2005/8/layout/orgChart1"/>
    <dgm:cxn modelId="{8AE68FD6-EAE9-41C4-8899-12DC333F521A}" type="presParOf" srcId="{3E8392DB-D1F8-4C1E-A6F8-A470A5A3E2E8}" destId="{A0C5D711-0EDB-4F27-97DE-A3320315551F}" srcOrd="0" destOrd="0" presId="urn:microsoft.com/office/officeart/2005/8/layout/orgChart1"/>
    <dgm:cxn modelId="{3FC0C05B-71EA-489D-9D08-2E1955EFBB5E}" type="presParOf" srcId="{3E8392DB-D1F8-4C1E-A6F8-A470A5A3E2E8}" destId="{86351B67-9702-46AE-B957-DB4AA0743550}" srcOrd="1" destOrd="0" presId="urn:microsoft.com/office/officeart/2005/8/layout/orgChart1"/>
    <dgm:cxn modelId="{F3C3E489-4878-41C8-A54D-4A669A8A7E9A}" type="presParOf" srcId="{D6D0BAA4-3398-4A03-A8DF-B19CE6C08CEB}" destId="{80C26028-9EEA-4E1F-934F-1C682E79376A}" srcOrd="1" destOrd="0" presId="urn:microsoft.com/office/officeart/2005/8/layout/orgChart1"/>
    <dgm:cxn modelId="{09B8854D-3425-4BD4-8854-82DB309255DD}" type="presParOf" srcId="{D6D0BAA4-3398-4A03-A8DF-B19CE6C08CEB}" destId="{55BBBB25-A0F1-4596-A99E-ECD364EEBBD3}" srcOrd="2" destOrd="0" presId="urn:microsoft.com/office/officeart/2005/8/layout/orgChart1"/>
    <dgm:cxn modelId="{1A50E73B-3D9C-44AB-9497-FA12818FEF40}" type="presParOf" srcId="{7FAB0CCD-0A21-4DE4-AFBA-B5C6AD82BECA}" destId="{01A93865-69C5-4DF4-A0E3-BAB549074DB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661E80-0EC4-450F-B626-A0559385ADCF}" type="doc">
      <dgm:prSet loTypeId="urn:microsoft.com/office/officeart/2005/8/layout/orgChart1" loCatId="hierarchy" qsTypeId="urn:microsoft.com/office/officeart/2005/8/quickstyle/simple1" qsCatId="simple" csTypeId="urn:microsoft.com/office/officeart/2005/8/colors/accent1_2" csCatId="accent1"/>
      <dgm:spPr/>
    </dgm:pt>
    <dgm:pt modelId="{6C83DE5E-B245-4954-AF78-31D57AC03D5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Boss</a:t>
          </a:r>
        </a:p>
      </dgm:t>
    </dgm:pt>
    <dgm:pt modelId="{D8AE758B-4AF8-4283-A8B2-B77BB23ADDEB}" type="parTrans" cxnId="{ADB1E25C-551D-4015-8470-F62B4F33FEF4}">
      <dgm:prSet/>
      <dgm:spPr/>
    </dgm:pt>
    <dgm:pt modelId="{A9955F62-C80D-4CC1-B4F7-C24FB7082406}" type="sibTrans" cxnId="{ADB1E25C-551D-4015-8470-F62B4F33FEF4}">
      <dgm:prSet/>
      <dgm:spPr/>
    </dgm:pt>
    <dgm:pt modelId="{E245911D-8598-40BB-BEAA-7DBBE10CB2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Information</a:t>
          </a:r>
        </a:p>
      </dgm:t>
    </dgm:pt>
    <dgm:pt modelId="{F364805E-6863-4682-9BB8-BA02A2ECBFF0}" type="parTrans" cxnId="{EA3DB7AD-0F0E-4F46-87C1-01CE97999FE5}">
      <dgm:prSet/>
      <dgm:spPr/>
    </dgm:pt>
    <dgm:pt modelId="{702B0968-4069-43D5-B5AE-B6CCD08CEF9F}" type="sibTrans" cxnId="{EA3DB7AD-0F0E-4F46-87C1-01CE97999FE5}">
      <dgm:prSet/>
      <dgm:spPr/>
    </dgm:pt>
    <dgm:pt modelId="{75EDC0B4-C088-4BA3-A0CA-D232E766A6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Wisdom</a:t>
          </a:r>
        </a:p>
      </dgm:t>
    </dgm:pt>
    <dgm:pt modelId="{DE30F4DE-00D6-45EC-97F6-2A064BEB16CA}" type="parTrans" cxnId="{A41D223C-54AF-4972-8274-D5ED0FAC3C34}">
      <dgm:prSet/>
      <dgm:spPr/>
    </dgm:pt>
    <dgm:pt modelId="{53081BF1-B26F-4A41-A9BF-C80B206C1B23}" type="sibTrans" cxnId="{A41D223C-54AF-4972-8274-D5ED0FAC3C34}">
      <dgm:prSet/>
      <dgm:spPr/>
    </dgm:pt>
    <dgm:pt modelId="{1658A09E-A43C-49E1-988F-51E90210387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Data</a:t>
          </a:r>
        </a:p>
      </dgm:t>
    </dgm:pt>
    <dgm:pt modelId="{C83A39F0-10B3-4036-9095-2C59D8C761B7}" type="parTrans" cxnId="{E6A37596-7F89-4EAA-9574-20198EED8B7F}">
      <dgm:prSet/>
      <dgm:spPr/>
    </dgm:pt>
    <dgm:pt modelId="{0CCA634C-8E8F-4A86-8A28-4AEC4F73A75A}" type="sibTrans" cxnId="{E6A37596-7F89-4EAA-9574-20198EED8B7F}">
      <dgm:prSet/>
      <dgm:spPr/>
    </dgm:pt>
    <dgm:pt modelId="{4EB71639-968D-41DC-8A37-F3A3DA816F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Knowledge</a:t>
          </a:r>
        </a:p>
      </dgm:t>
    </dgm:pt>
    <dgm:pt modelId="{8C1B6A82-3AC3-456F-9BB5-F4D08F3FB75B}" type="parTrans" cxnId="{344700BE-4786-4706-BC80-D24E5C4739B6}">
      <dgm:prSet/>
      <dgm:spPr/>
    </dgm:pt>
    <dgm:pt modelId="{C81F3969-3005-4397-B2D4-E2604C8FC5BA}" type="sibTrans" cxnId="{344700BE-4786-4706-BC80-D24E5C4739B6}">
      <dgm:prSet/>
      <dgm:spPr/>
    </dgm:pt>
    <dgm:pt modelId="{4F24F2DA-EE02-4614-84CE-9848C3785D4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Facts</a:t>
          </a:r>
        </a:p>
      </dgm:t>
    </dgm:pt>
    <dgm:pt modelId="{C3B80B73-9387-41F4-8AE7-6E32DBB15336}" type="parTrans" cxnId="{F8F2C1F2-EE1C-452B-B482-3ABF8D8D6138}">
      <dgm:prSet/>
      <dgm:spPr/>
    </dgm:pt>
    <dgm:pt modelId="{6245827F-C2C8-40CE-8FBA-1EC60FF91FFD}" type="sibTrans" cxnId="{F8F2C1F2-EE1C-452B-B482-3ABF8D8D6138}">
      <dgm:prSet/>
      <dgm:spPr/>
    </dgm:pt>
    <dgm:pt modelId="{DF5D19D5-F3EF-41A1-BD5A-7526C1CF59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Information</a:t>
          </a:r>
        </a:p>
      </dgm:t>
    </dgm:pt>
    <dgm:pt modelId="{0789BCC0-9025-4C1F-9B61-AEF4350858CD}" type="parTrans" cxnId="{21DD6D19-8659-428E-BED1-F2B8FCD8FCA3}">
      <dgm:prSet/>
      <dgm:spPr/>
    </dgm:pt>
    <dgm:pt modelId="{0DF865E3-6B72-449A-9E89-AD6E716BD50C}" type="sibTrans" cxnId="{21DD6D19-8659-428E-BED1-F2B8FCD8FCA3}">
      <dgm:prSet/>
      <dgm:spPr/>
    </dgm:pt>
    <dgm:pt modelId="{DEC6B138-3895-4B4F-8222-7E1DBFA6B52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Information</a:t>
          </a:r>
        </a:p>
      </dgm:t>
    </dgm:pt>
    <dgm:pt modelId="{A2189042-8FBB-4F1B-9010-F582A3F673A7}" type="parTrans" cxnId="{5190EB32-63F4-4102-981A-9738C972D98E}">
      <dgm:prSet/>
      <dgm:spPr/>
    </dgm:pt>
    <dgm:pt modelId="{08205A7D-50B8-4175-A3B8-5141ED9E4CE6}" type="sibTrans" cxnId="{5190EB32-63F4-4102-981A-9738C972D98E}">
      <dgm:prSet/>
      <dgm:spPr/>
    </dgm:pt>
    <dgm:pt modelId="{DEFA3D70-505E-4A3F-9320-FFC02F502A8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Statistics</a:t>
          </a:r>
        </a:p>
      </dgm:t>
    </dgm:pt>
    <dgm:pt modelId="{4B141E75-7A07-4A23-BDE9-53BF2A3988DE}" type="parTrans" cxnId="{4E361399-175C-49A8-B7CA-B56A6DF72AD0}">
      <dgm:prSet/>
      <dgm:spPr/>
    </dgm:pt>
    <dgm:pt modelId="{A693CA32-7BD6-4DBE-90C6-2177552A86ED}" type="sibTrans" cxnId="{4E361399-175C-49A8-B7CA-B56A6DF72AD0}">
      <dgm:prSet/>
      <dgm:spPr/>
    </dgm:pt>
    <dgm:pt modelId="{5D2666D1-D5AE-42FD-95E9-28638A647E6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Knowledge</a:t>
          </a:r>
        </a:p>
      </dgm:t>
    </dgm:pt>
    <dgm:pt modelId="{1B8DAD9D-7D88-4A99-B0F8-0B292B89BE62}" type="parTrans" cxnId="{4659F13B-3597-4558-8491-22BB40CB123B}">
      <dgm:prSet/>
      <dgm:spPr/>
    </dgm:pt>
    <dgm:pt modelId="{96864C23-60CC-4BCE-8EE9-79907ED7F78C}" type="sibTrans" cxnId="{4659F13B-3597-4558-8491-22BB40CB123B}">
      <dgm:prSet/>
      <dgm:spPr/>
    </dgm:pt>
    <dgm:pt modelId="{D3D56A08-C54F-467F-8A1F-36E908D07C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Data</a:t>
          </a:r>
        </a:p>
      </dgm:t>
    </dgm:pt>
    <dgm:pt modelId="{257F3E1B-124A-40B4-9A9B-33D47D546CE8}" type="parTrans" cxnId="{AC67C380-DF01-4661-BE52-E3C896C1D326}">
      <dgm:prSet/>
      <dgm:spPr/>
    </dgm:pt>
    <dgm:pt modelId="{3EA09E99-4559-4350-B987-6F4E68E6CE64}" type="sibTrans" cxnId="{AC67C380-DF01-4661-BE52-E3C896C1D326}">
      <dgm:prSet/>
      <dgm:spPr/>
    </dgm:pt>
    <dgm:pt modelId="{6D90447A-92CA-423C-880B-9AEB46184595}"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Statistics</a:t>
          </a:r>
        </a:p>
      </dgm:t>
    </dgm:pt>
    <dgm:pt modelId="{91D2800F-A5EC-4BF0-8C00-3B90CE2B5017}" type="parTrans" cxnId="{0BF8C5BF-46A0-402B-A4EA-A4027A11D19A}">
      <dgm:prSet/>
      <dgm:spPr/>
    </dgm:pt>
    <dgm:pt modelId="{9B02DFEA-7929-4708-A731-DCA302997DD3}" type="sibTrans" cxnId="{0BF8C5BF-46A0-402B-A4EA-A4027A11D19A}">
      <dgm:prSet/>
      <dgm:spPr/>
    </dgm:pt>
    <dgm:pt modelId="{9E4852CB-0825-42A9-AD99-C84ECA1F6C9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Wisdom</a:t>
          </a:r>
        </a:p>
      </dgm:t>
    </dgm:pt>
    <dgm:pt modelId="{FC94EF00-5844-4B31-BA99-B879888EC331}" type="parTrans" cxnId="{31FE744B-8A08-493A-87C3-1A1D6B9F0B01}">
      <dgm:prSet/>
      <dgm:spPr/>
    </dgm:pt>
    <dgm:pt modelId="{1FABB28E-B3DD-4F50-8941-53B9E6607E45}" type="sibTrans" cxnId="{31FE744B-8A08-493A-87C3-1A1D6B9F0B01}">
      <dgm:prSet/>
      <dgm:spPr/>
    </dgm:pt>
    <dgm:pt modelId="{6F3C5794-6375-4078-9DA8-441B7A1FF52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Knowledge</a:t>
          </a:r>
        </a:p>
      </dgm:t>
    </dgm:pt>
    <dgm:pt modelId="{447E1273-8655-4879-A025-F7EF5AD41B9E}" type="parTrans" cxnId="{4132B157-89FB-48BE-8CFF-B4817FF6B7F4}">
      <dgm:prSet/>
      <dgm:spPr/>
    </dgm:pt>
    <dgm:pt modelId="{B8574022-41E2-4170-A35E-47833D54D0C6}" type="sibTrans" cxnId="{4132B157-89FB-48BE-8CFF-B4817FF6B7F4}">
      <dgm:prSet/>
      <dgm:spPr/>
    </dgm:pt>
    <dgm:pt modelId="{D0C31C17-A553-4C2D-AFFE-591970E535E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Information</a:t>
          </a:r>
        </a:p>
      </dgm:t>
    </dgm:pt>
    <dgm:pt modelId="{050C2350-F491-4957-949D-8369B7E8413C}" type="parTrans" cxnId="{DEE26F2C-016F-484E-BA9A-EB80FE59C5B8}">
      <dgm:prSet/>
      <dgm:spPr/>
    </dgm:pt>
    <dgm:pt modelId="{384347A3-1B85-430E-8AB5-6B9B0E4C8121}" type="sibTrans" cxnId="{DEE26F2C-016F-484E-BA9A-EB80FE59C5B8}">
      <dgm:prSet/>
      <dgm:spPr/>
    </dgm:pt>
    <dgm:pt modelId="{53A93275-601D-4C29-B5BB-3309ADCAD4E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Facts</a:t>
          </a:r>
        </a:p>
      </dgm:t>
    </dgm:pt>
    <dgm:pt modelId="{0261F06E-AB77-4E01-B3A4-F7E3BD9CE12A}" type="parTrans" cxnId="{E32DC534-603F-48F6-A560-F650A1CFC94C}">
      <dgm:prSet/>
      <dgm:spPr/>
    </dgm:pt>
    <dgm:pt modelId="{7905444B-611E-4415-BFDE-1372CAE643E5}" type="sibTrans" cxnId="{E32DC534-603F-48F6-A560-F650A1CFC94C}">
      <dgm:prSet/>
      <dgm:spPr/>
    </dgm:pt>
    <dgm:pt modelId="{E01C6F43-C3C6-40CA-810F-6C0898D55DB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Knowledge</a:t>
          </a:r>
        </a:p>
      </dgm:t>
    </dgm:pt>
    <dgm:pt modelId="{58A98947-75FB-4405-B49A-67B548A8DA53}" type="parTrans" cxnId="{480FB8F7-9F42-4295-97C0-859A73FA7C1B}">
      <dgm:prSet/>
      <dgm:spPr/>
    </dgm:pt>
    <dgm:pt modelId="{DCFDB732-7BEB-4E10-89F3-5179F36931AB}" type="sibTrans" cxnId="{480FB8F7-9F42-4295-97C0-859A73FA7C1B}">
      <dgm:prSet/>
      <dgm:spPr/>
    </dgm:pt>
    <dgm:pt modelId="{19F949D3-0E8D-4F0B-AC73-A68AFC0C5D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Information</a:t>
          </a:r>
        </a:p>
      </dgm:t>
    </dgm:pt>
    <dgm:pt modelId="{8BEDD70B-51B2-42EC-927A-E4AB8602EC9F}" type="parTrans" cxnId="{15C394EF-1F31-4529-9833-8AD9FA0677FD}">
      <dgm:prSet/>
      <dgm:spPr/>
    </dgm:pt>
    <dgm:pt modelId="{AC342CE2-ABC4-4590-8619-3B071E98A456}" type="sibTrans" cxnId="{15C394EF-1F31-4529-9833-8AD9FA0677FD}">
      <dgm:prSet/>
      <dgm:spPr/>
    </dgm:pt>
    <dgm:pt modelId="{FE6B784E-31C3-4956-AB12-08FEABE7334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Wisdom</a:t>
          </a:r>
        </a:p>
      </dgm:t>
    </dgm:pt>
    <dgm:pt modelId="{4CBEF53E-97E6-4E4E-9A5C-0DE6F772402E}" type="parTrans" cxnId="{4E67E6AF-6EAF-42A3-B795-489C62E1F7E1}">
      <dgm:prSet/>
      <dgm:spPr/>
    </dgm:pt>
    <dgm:pt modelId="{E7C77F2F-BD01-40EF-84F6-EB033E59116D}" type="sibTrans" cxnId="{4E67E6AF-6EAF-42A3-B795-489C62E1F7E1}">
      <dgm:prSet/>
      <dgm:spPr/>
    </dgm:pt>
    <dgm:pt modelId="{50BE879E-0763-4B15-8206-3281630EA0D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Times New Roman" pitchFamily="18" charset="0"/>
              <a:cs typeface="Arial" pitchFamily="34" charset="0"/>
            </a:rPr>
            <a:t>Facts</a:t>
          </a:r>
        </a:p>
      </dgm:t>
    </dgm:pt>
    <dgm:pt modelId="{07409ADF-7B57-49A2-A136-CECA99D8952E}" type="parTrans" cxnId="{7ECDCF78-4AB3-43CC-AC7D-6CDC710D01E4}">
      <dgm:prSet/>
      <dgm:spPr/>
    </dgm:pt>
    <dgm:pt modelId="{12B630B0-A53B-4397-BAF3-61EE1335D19B}" type="sibTrans" cxnId="{7ECDCF78-4AB3-43CC-AC7D-6CDC710D01E4}">
      <dgm:prSet/>
      <dgm:spPr/>
    </dgm:pt>
    <dgm:pt modelId="{0F447A03-7220-4E61-9113-400BBAFF22C2}" type="pres">
      <dgm:prSet presAssocID="{ED661E80-0EC4-450F-B626-A0559385ADCF}" presName="hierChild1" presStyleCnt="0">
        <dgm:presLayoutVars>
          <dgm:orgChart val="1"/>
          <dgm:chPref val="1"/>
          <dgm:dir/>
          <dgm:animOne val="branch"/>
          <dgm:animLvl val="lvl"/>
          <dgm:resizeHandles/>
        </dgm:presLayoutVars>
      </dgm:prSet>
      <dgm:spPr/>
    </dgm:pt>
    <dgm:pt modelId="{93561E25-99FD-46B5-B46C-ED2C2AAB319A}" type="pres">
      <dgm:prSet presAssocID="{6C83DE5E-B245-4954-AF78-31D57AC03D51}" presName="hierRoot1" presStyleCnt="0">
        <dgm:presLayoutVars>
          <dgm:hierBranch/>
        </dgm:presLayoutVars>
      </dgm:prSet>
      <dgm:spPr/>
    </dgm:pt>
    <dgm:pt modelId="{09C3100D-0BDC-46C0-BC18-23364DBB19C0}" type="pres">
      <dgm:prSet presAssocID="{6C83DE5E-B245-4954-AF78-31D57AC03D51}" presName="rootComposite1" presStyleCnt="0"/>
      <dgm:spPr/>
    </dgm:pt>
    <dgm:pt modelId="{E7384569-E4A5-429A-A9C7-363D33509817}" type="pres">
      <dgm:prSet presAssocID="{6C83DE5E-B245-4954-AF78-31D57AC03D51}" presName="rootText1" presStyleLbl="node0" presStyleIdx="0" presStyleCnt="1">
        <dgm:presLayoutVars>
          <dgm:chPref val="3"/>
        </dgm:presLayoutVars>
      </dgm:prSet>
      <dgm:spPr/>
      <dgm:t>
        <a:bodyPr/>
        <a:lstStyle/>
        <a:p>
          <a:endParaRPr lang="en-US"/>
        </a:p>
      </dgm:t>
    </dgm:pt>
    <dgm:pt modelId="{5B250246-5191-4E2A-8901-8FCCB87F1C48}" type="pres">
      <dgm:prSet presAssocID="{6C83DE5E-B245-4954-AF78-31D57AC03D51}" presName="rootConnector1" presStyleLbl="node1" presStyleIdx="0" presStyleCnt="0"/>
      <dgm:spPr/>
      <dgm:t>
        <a:bodyPr/>
        <a:lstStyle/>
        <a:p>
          <a:endParaRPr lang="en-US"/>
        </a:p>
      </dgm:t>
    </dgm:pt>
    <dgm:pt modelId="{8E4D4BA2-C9AB-4106-99C5-70904B798DD0}" type="pres">
      <dgm:prSet presAssocID="{6C83DE5E-B245-4954-AF78-31D57AC03D51}" presName="hierChild2" presStyleCnt="0"/>
      <dgm:spPr/>
    </dgm:pt>
    <dgm:pt modelId="{C40BD61D-299C-41AA-9E40-6B0BEA781DC1}" type="pres">
      <dgm:prSet presAssocID="{F364805E-6863-4682-9BB8-BA02A2ECBFF0}" presName="Name35" presStyleLbl="parChTrans1D2" presStyleIdx="0" presStyleCnt="4"/>
      <dgm:spPr/>
    </dgm:pt>
    <dgm:pt modelId="{1BF7907C-40A6-4650-A206-A8FCFAB6BF2B}" type="pres">
      <dgm:prSet presAssocID="{E245911D-8598-40BB-BEAA-7DBBE10CB20D}" presName="hierRoot2" presStyleCnt="0">
        <dgm:presLayoutVars>
          <dgm:hierBranch/>
        </dgm:presLayoutVars>
      </dgm:prSet>
      <dgm:spPr/>
    </dgm:pt>
    <dgm:pt modelId="{AA91CC5A-1B16-4B22-8213-86F17A2F3EC6}" type="pres">
      <dgm:prSet presAssocID="{E245911D-8598-40BB-BEAA-7DBBE10CB20D}" presName="rootComposite" presStyleCnt="0"/>
      <dgm:spPr/>
    </dgm:pt>
    <dgm:pt modelId="{3BAA3AAD-6FEE-4549-A085-FC866A91690F}" type="pres">
      <dgm:prSet presAssocID="{E245911D-8598-40BB-BEAA-7DBBE10CB20D}" presName="rootText" presStyleLbl="node2" presStyleIdx="0" presStyleCnt="4">
        <dgm:presLayoutVars>
          <dgm:chPref val="3"/>
        </dgm:presLayoutVars>
      </dgm:prSet>
      <dgm:spPr/>
      <dgm:t>
        <a:bodyPr/>
        <a:lstStyle/>
        <a:p>
          <a:endParaRPr lang="en-US"/>
        </a:p>
      </dgm:t>
    </dgm:pt>
    <dgm:pt modelId="{AA52C3F2-751F-4ADA-82CA-FEEB1BB76E55}" type="pres">
      <dgm:prSet presAssocID="{E245911D-8598-40BB-BEAA-7DBBE10CB20D}" presName="rootConnector" presStyleLbl="node2" presStyleIdx="0" presStyleCnt="4"/>
      <dgm:spPr/>
      <dgm:t>
        <a:bodyPr/>
        <a:lstStyle/>
        <a:p>
          <a:endParaRPr lang="en-US"/>
        </a:p>
      </dgm:t>
    </dgm:pt>
    <dgm:pt modelId="{0FDBCA37-410A-4DCE-B156-A2964D03F84A}" type="pres">
      <dgm:prSet presAssocID="{E245911D-8598-40BB-BEAA-7DBBE10CB20D}" presName="hierChild4" presStyleCnt="0"/>
      <dgm:spPr/>
    </dgm:pt>
    <dgm:pt modelId="{45B46105-F270-4528-88A8-0ECCDA9EE1CF}" type="pres">
      <dgm:prSet presAssocID="{DE30F4DE-00D6-45EC-97F6-2A064BEB16CA}" presName="Name35" presStyleLbl="parChTrans1D3" presStyleIdx="0" presStyleCnt="5"/>
      <dgm:spPr/>
    </dgm:pt>
    <dgm:pt modelId="{DD982304-FFD4-459E-BDBF-FDC51125549C}" type="pres">
      <dgm:prSet presAssocID="{75EDC0B4-C088-4BA3-A0CA-D232E766A6FA}" presName="hierRoot2" presStyleCnt="0">
        <dgm:presLayoutVars>
          <dgm:hierBranch val="r"/>
        </dgm:presLayoutVars>
      </dgm:prSet>
      <dgm:spPr/>
    </dgm:pt>
    <dgm:pt modelId="{769743DF-5DBE-4136-B8A1-088AD340E82C}" type="pres">
      <dgm:prSet presAssocID="{75EDC0B4-C088-4BA3-A0CA-D232E766A6FA}" presName="rootComposite" presStyleCnt="0"/>
      <dgm:spPr/>
    </dgm:pt>
    <dgm:pt modelId="{6271AE67-6137-4D66-8BA1-1C019E444BFA}" type="pres">
      <dgm:prSet presAssocID="{75EDC0B4-C088-4BA3-A0CA-D232E766A6FA}" presName="rootText" presStyleLbl="node3" presStyleIdx="0" presStyleCnt="4">
        <dgm:presLayoutVars>
          <dgm:chPref val="3"/>
        </dgm:presLayoutVars>
      </dgm:prSet>
      <dgm:spPr/>
      <dgm:t>
        <a:bodyPr/>
        <a:lstStyle/>
        <a:p>
          <a:endParaRPr lang="en-US"/>
        </a:p>
      </dgm:t>
    </dgm:pt>
    <dgm:pt modelId="{A830C1CA-E4D8-43E2-9792-DC673BB05A26}" type="pres">
      <dgm:prSet presAssocID="{75EDC0B4-C088-4BA3-A0CA-D232E766A6FA}" presName="rootConnector" presStyleLbl="node3" presStyleIdx="0" presStyleCnt="4"/>
      <dgm:spPr/>
      <dgm:t>
        <a:bodyPr/>
        <a:lstStyle/>
        <a:p>
          <a:endParaRPr lang="en-US"/>
        </a:p>
      </dgm:t>
    </dgm:pt>
    <dgm:pt modelId="{296CB3A7-3920-4AA8-AB20-F61D731B050B}" type="pres">
      <dgm:prSet presAssocID="{75EDC0B4-C088-4BA3-A0CA-D232E766A6FA}" presName="hierChild4" presStyleCnt="0"/>
      <dgm:spPr/>
    </dgm:pt>
    <dgm:pt modelId="{66AC5A5B-A1AE-41CC-A599-C2A7E8AADEF2}" type="pres">
      <dgm:prSet presAssocID="{C83A39F0-10B3-4036-9095-2C59D8C761B7}" presName="Name50" presStyleLbl="parChTrans1D4" presStyleIdx="0" presStyleCnt="10"/>
      <dgm:spPr/>
    </dgm:pt>
    <dgm:pt modelId="{24FAA4DB-B8ED-4532-AB0A-F03F0C1FAB0B}" type="pres">
      <dgm:prSet presAssocID="{1658A09E-A43C-49E1-988F-51E902103874}" presName="hierRoot2" presStyleCnt="0">
        <dgm:presLayoutVars>
          <dgm:hierBranch val="r"/>
        </dgm:presLayoutVars>
      </dgm:prSet>
      <dgm:spPr/>
    </dgm:pt>
    <dgm:pt modelId="{B22D362D-D717-4967-99E3-C767AD37ED22}" type="pres">
      <dgm:prSet presAssocID="{1658A09E-A43C-49E1-988F-51E902103874}" presName="rootComposite" presStyleCnt="0"/>
      <dgm:spPr/>
    </dgm:pt>
    <dgm:pt modelId="{58137609-D624-4F4D-A22E-A8DFB2D7BBA0}" type="pres">
      <dgm:prSet presAssocID="{1658A09E-A43C-49E1-988F-51E902103874}" presName="rootText" presStyleLbl="node4" presStyleIdx="0" presStyleCnt="10">
        <dgm:presLayoutVars>
          <dgm:chPref val="3"/>
        </dgm:presLayoutVars>
      </dgm:prSet>
      <dgm:spPr/>
      <dgm:t>
        <a:bodyPr/>
        <a:lstStyle/>
        <a:p>
          <a:endParaRPr lang="en-US"/>
        </a:p>
      </dgm:t>
    </dgm:pt>
    <dgm:pt modelId="{7DA98DEB-7439-4066-B5EF-2478B753CED4}" type="pres">
      <dgm:prSet presAssocID="{1658A09E-A43C-49E1-988F-51E902103874}" presName="rootConnector" presStyleLbl="node4" presStyleIdx="0" presStyleCnt="10"/>
      <dgm:spPr/>
      <dgm:t>
        <a:bodyPr/>
        <a:lstStyle/>
        <a:p>
          <a:endParaRPr lang="en-US"/>
        </a:p>
      </dgm:t>
    </dgm:pt>
    <dgm:pt modelId="{753560D9-F6B3-405D-8A95-834CC5CD0D76}" type="pres">
      <dgm:prSet presAssocID="{1658A09E-A43C-49E1-988F-51E902103874}" presName="hierChild4" presStyleCnt="0"/>
      <dgm:spPr/>
    </dgm:pt>
    <dgm:pt modelId="{8767FE5D-0D96-4672-AB99-BE02275C7D76}" type="pres">
      <dgm:prSet presAssocID="{1658A09E-A43C-49E1-988F-51E902103874}" presName="hierChild5" presStyleCnt="0"/>
      <dgm:spPr/>
    </dgm:pt>
    <dgm:pt modelId="{0A7A4A84-1237-46E3-A853-71A17A247E55}" type="pres">
      <dgm:prSet presAssocID="{8C1B6A82-3AC3-456F-9BB5-F4D08F3FB75B}" presName="Name50" presStyleLbl="parChTrans1D4" presStyleIdx="1" presStyleCnt="10"/>
      <dgm:spPr/>
    </dgm:pt>
    <dgm:pt modelId="{F595E598-02FC-4B0B-A502-890F5856B0B3}" type="pres">
      <dgm:prSet presAssocID="{4EB71639-968D-41DC-8A37-F3A3DA816F4C}" presName="hierRoot2" presStyleCnt="0">
        <dgm:presLayoutVars>
          <dgm:hierBranch val="r"/>
        </dgm:presLayoutVars>
      </dgm:prSet>
      <dgm:spPr/>
    </dgm:pt>
    <dgm:pt modelId="{3096ECD8-D239-454D-9BE9-9323ACE786B9}" type="pres">
      <dgm:prSet presAssocID="{4EB71639-968D-41DC-8A37-F3A3DA816F4C}" presName="rootComposite" presStyleCnt="0"/>
      <dgm:spPr/>
    </dgm:pt>
    <dgm:pt modelId="{F725C109-7D5A-4144-A400-8D1B4B253741}" type="pres">
      <dgm:prSet presAssocID="{4EB71639-968D-41DC-8A37-F3A3DA816F4C}" presName="rootText" presStyleLbl="node4" presStyleIdx="1" presStyleCnt="10">
        <dgm:presLayoutVars>
          <dgm:chPref val="3"/>
        </dgm:presLayoutVars>
      </dgm:prSet>
      <dgm:spPr/>
      <dgm:t>
        <a:bodyPr/>
        <a:lstStyle/>
        <a:p>
          <a:endParaRPr lang="en-US"/>
        </a:p>
      </dgm:t>
    </dgm:pt>
    <dgm:pt modelId="{A4BE538C-5787-4436-9F2F-FFB3B0B7CBCE}" type="pres">
      <dgm:prSet presAssocID="{4EB71639-968D-41DC-8A37-F3A3DA816F4C}" presName="rootConnector" presStyleLbl="node4" presStyleIdx="1" presStyleCnt="10"/>
      <dgm:spPr/>
      <dgm:t>
        <a:bodyPr/>
        <a:lstStyle/>
        <a:p>
          <a:endParaRPr lang="en-US"/>
        </a:p>
      </dgm:t>
    </dgm:pt>
    <dgm:pt modelId="{326C6F4E-2CB2-47A2-A62C-B919D014E021}" type="pres">
      <dgm:prSet presAssocID="{4EB71639-968D-41DC-8A37-F3A3DA816F4C}" presName="hierChild4" presStyleCnt="0"/>
      <dgm:spPr/>
    </dgm:pt>
    <dgm:pt modelId="{077638CC-DDF7-4695-82A8-5C4F298D2EBD}" type="pres">
      <dgm:prSet presAssocID="{C3B80B73-9387-41F4-8AE7-6E32DBB15336}" presName="Name50" presStyleLbl="parChTrans1D4" presStyleIdx="2" presStyleCnt="10"/>
      <dgm:spPr/>
    </dgm:pt>
    <dgm:pt modelId="{C34A1D00-02A0-498A-AC56-500D220FB22D}" type="pres">
      <dgm:prSet presAssocID="{4F24F2DA-EE02-4614-84CE-9848C3785D40}" presName="hierRoot2" presStyleCnt="0">
        <dgm:presLayoutVars>
          <dgm:hierBranch val="r"/>
        </dgm:presLayoutVars>
      </dgm:prSet>
      <dgm:spPr/>
    </dgm:pt>
    <dgm:pt modelId="{FCCE0600-33A8-4180-9246-BD6A3BBFD556}" type="pres">
      <dgm:prSet presAssocID="{4F24F2DA-EE02-4614-84CE-9848C3785D40}" presName="rootComposite" presStyleCnt="0"/>
      <dgm:spPr/>
    </dgm:pt>
    <dgm:pt modelId="{2FF8FFC8-007D-40FF-9873-701F1FE1DD7A}" type="pres">
      <dgm:prSet presAssocID="{4F24F2DA-EE02-4614-84CE-9848C3785D40}" presName="rootText" presStyleLbl="node4" presStyleIdx="2" presStyleCnt="10">
        <dgm:presLayoutVars>
          <dgm:chPref val="3"/>
        </dgm:presLayoutVars>
      </dgm:prSet>
      <dgm:spPr/>
      <dgm:t>
        <a:bodyPr/>
        <a:lstStyle/>
        <a:p>
          <a:endParaRPr lang="en-US"/>
        </a:p>
      </dgm:t>
    </dgm:pt>
    <dgm:pt modelId="{CBB83C45-31FB-4046-ADFE-A79E6B904D2D}" type="pres">
      <dgm:prSet presAssocID="{4F24F2DA-EE02-4614-84CE-9848C3785D40}" presName="rootConnector" presStyleLbl="node4" presStyleIdx="2" presStyleCnt="10"/>
      <dgm:spPr/>
      <dgm:t>
        <a:bodyPr/>
        <a:lstStyle/>
        <a:p>
          <a:endParaRPr lang="en-US"/>
        </a:p>
      </dgm:t>
    </dgm:pt>
    <dgm:pt modelId="{A54BB8A8-B7AF-4531-8603-2B0943FEC8E8}" type="pres">
      <dgm:prSet presAssocID="{4F24F2DA-EE02-4614-84CE-9848C3785D40}" presName="hierChild4" presStyleCnt="0"/>
      <dgm:spPr/>
    </dgm:pt>
    <dgm:pt modelId="{AE055ACE-5360-4E27-96B5-8566EC4C6414}" type="pres">
      <dgm:prSet presAssocID="{0789BCC0-9025-4C1F-9B61-AEF4350858CD}" presName="Name50" presStyleLbl="parChTrans1D4" presStyleIdx="3" presStyleCnt="10"/>
      <dgm:spPr/>
    </dgm:pt>
    <dgm:pt modelId="{0643D82B-A26A-437D-9B6F-60E75561F41D}" type="pres">
      <dgm:prSet presAssocID="{DF5D19D5-F3EF-41A1-BD5A-7526C1CF59B6}" presName="hierRoot2" presStyleCnt="0">
        <dgm:presLayoutVars>
          <dgm:hierBranch val="r"/>
        </dgm:presLayoutVars>
      </dgm:prSet>
      <dgm:spPr/>
    </dgm:pt>
    <dgm:pt modelId="{2682A4AB-6CAD-4B19-A183-D5623412AFC0}" type="pres">
      <dgm:prSet presAssocID="{DF5D19D5-F3EF-41A1-BD5A-7526C1CF59B6}" presName="rootComposite" presStyleCnt="0"/>
      <dgm:spPr/>
    </dgm:pt>
    <dgm:pt modelId="{2AD5C717-241E-4632-AFB7-9B9ABDEE3E95}" type="pres">
      <dgm:prSet presAssocID="{DF5D19D5-F3EF-41A1-BD5A-7526C1CF59B6}" presName="rootText" presStyleLbl="node4" presStyleIdx="3" presStyleCnt="10">
        <dgm:presLayoutVars>
          <dgm:chPref val="3"/>
        </dgm:presLayoutVars>
      </dgm:prSet>
      <dgm:spPr/>
      <dgm:t>
        <a:bodyPr/>
        <a:lstStyle/>
        <a:p>
          <a:endParaRPr lang="en-US"/>
        </a:p>
      </dgm:t>
    </dgm:pt>
    <dgm:pt modelId="{7424D248-CB9D-4F24-A0D8-66A23661B014}" type="pres">
      <dgm:prSet presAssocID="{DF5D19D5-F3EF-41A1-BD5A-7526C1CF59B6}" presName="rootConnector" presStyleLbl="node4" presStyleIdx="3" presStyleCnt="10"/>
      <dgm:spPr/>
      <dgm:t>
        <a:bodyPr/>
        <a:lstStyle/>
        <a:p>
          <a:endParaRPr lang="en-US"/>
        </a:p>
      </dgm:t>
    </dgm:pt>
    <dgm:pt modelId="{D6A1D178-BD13-4843-96F8-A9BC577BD7A3}" type="pres">
      <dgm:prSet presAssocID="{DF5D19D5-F3EF-41A1-BD5A-7526C1CF59B6}" presName="hierChild4" presStyleCnt="0"/>
      <dgm:spPr/>
    </dgm:pt>
    <dgm:pt modelId="{2168BD14-7EC6-41D2-9E3F-A82517819F56}" type="pres">
      <dgm:prSet presAssocID="{DF5D19D5-F3EF-41A1-BD5A-7526C1CF59B6}" presName="hierChild5" presStyleCnt="0"/>
      <dgm:spPr/>
    </dgm:pt>
    <dgm:pt modelId="{BAF36F9E-4830-4E5E-A008-FEBBC91B1D9F}" type="pres">
      <dgm:prSet presAssocID="{4F24F2DA-EE02-4614-84CE-9848C3785D40}" presName="hierChild5" presStyleCnt="0"/>
      <dgm:spPr/>
    </dgm:pt>
    <dgm:pt modelId="{5913438B-6DF8-4D71-A418-031298BC4FC6}" type="pres">
      <dgm:prSet presAssocID="{A2189042-8FBB-4F1B-9010-F582A3F673A7}" presName="Name50" presStyleLbl="parChTrans1D4" presStyleIdx="4" presStyleCnt="10"/>
      <dgm:spPr/>
    </dgm:pt>
    <dgm:pt modelId="{D42711AF-A5D2-4A5E-849B-9791AAF0F86A}" type="pres">
      <dgm:prSet presAssocID="{DEC6B138-3895-4B4F-8222-7E1DBFA6B52A}" presName="hierRoot2" presStyleCnt="0">
        <dgm:presLayoutVars>
          <dgm:hierBranch val="r"/>
        </dgm:presLayoutVars>
      </dgm:prSet>
      <dgm:spPr/>
    </dgm:pt>
    <dgm:pt modelId="{88730F95-C981-4B4E-A3A4-8E07645A354E}" type="pres">
      <dgm:prSet presAssocID="{DEC6B138-3895-4B4F-8222-7E1DBFA6B52A}" presName="rootComposite" presStyleCnt="0"/>
      <dgm:spPr/>
    </dgm:pt>
    <dgm:pt modelId="{7C2049B3-2A45-4281-AC94-ECFCD44B37E9}" type="pres">
      <dgm:prSet presAssocID="{DEC6B138-3895-4B4F-8222-7E1DBFA6B52A}" presName="rootText" presStyleLbl="node4" presStyleIdx="4" presStyleCnt="10">
        <dgm:presLayoutVars>
          <dgm:chPref val="3"/>
        </dgm:presLayoutVars>
      </dgm:prSet>
      <dgm:spPr/>
      <dgm:t>
        <a:bodyPr/>
        <a:lstStyle/>
        <a:p>
          <a:endParaRPr lang="en-US"/>
        </a:p>
      </dgm:t>
    </dgm:pt>
    <dgm:pt modelId="{14B0B4B3-B9BB-4B25-BB86-E21A5225688C}" type="pres">
      <dgm:prSet presAssocID="{DEC6B138-3895-4B4F-8222-7E1DBFA6B52A}" presName="rootConnector" presStyleLbl="node4" presStyleIdx="4" presStyleCnt="10"/>
      <dgm:spPr/>
      <dgm:t>
        <a:bodyPr/>
        <a:lstStyle/>
        <a:p>
          <a:endParaRPr lang="en-US"/>
        </a:p>
      </dgm:t>
    </dgm:pt>
    <dgm:pt modelId="{0F00048E-47E5-4783-8EEB-6A35D3DA0125}" type="pres">
      <dgm:prSet presAssocID="{DEC6B138-3895-4B4F-8222-7E1DBFA6B52A}" presName="hierChild4" presStyleCnt="0"/>
      <dgm:spPr/>
    </dgm:pt>
    <dgm:pt modelId="{A4DAC527-C050-42C2-B491-668CE01F8F06}" type="pres">
      <dgm:prSet presAssocID="{DEC6B138-3895-4B4F-8222-7E1DBFA6B52A}" presName="hierChild5" presStyleCnt="0"/>
      <dgm:spPr/>
    </dgm:pt>
    <dgm:pt modelId="{685F79F7-ABF2-497A-946B-D120853E8582}" type="pres">
      <dgm:prSet presAssocID="{4EB71639-968D-41DC-8A37-F3A3DA816F4C}" presName="hierChild5" presStyleCnt="0"/>
      <dgm:spPr/>
    </dgm:pt>
    <dgm:pt modelId="{235E90D8-E6C5-45C4-8ABB-4B1EBA22C523}" type="pres">
      <dgm:prSet presAssocID="{75EDC0B4-C088-4BA3-A0CA-D232E766A6FA}" presName="hierChild5" presStyleCnt="0"/>
      <dgm:spPr/>
    </dgm:pt>
    <dgm:pt modelId="{D46DCCAD-7A73-45E8-8F9B-AA073F41E707}" type="pres">
      <dgm:prSet presAssocID="{4B141E75-7A07-4A23-BDE9-53BF2A3988DE}" presName="Name35" presStyleLbl="parChTrans1D3" presStyleIdx="1" presStyleCnt="5"/>
      <dgm:spPr/>
    </dgm:pt>
    <dgm:pt modelId="{131B83BA-7D81-4BE1-941C-0470666D75CF}" type="pres">
      <dgm:prSet presAssocID="{DEFA3D70-505E-4A3F-9320-FFC02F502A8E}" presName="hierRoot2" presStyleCnt="0">
        <dgm:presLayoutVars>
          <dgm:hierBranch val="r"/>
        </dgm:presLayoutVars>
      </dgm:prSet>
      <dgm:spPr/>
    </dgm:pt>
    <dgm:pt modelId="{153B34F4-526E-4E2C-978C-9C186279975E}" type="pres">
      <dgm:prSet presAssocID="{DEFA3D70-505E-4A3F-9320-FFC02F502A8E}" presName="rootComposite" presStyleCnt="0"/>
      <dgm:spPr/>
    </dgm:pt>
    <dgm:pt modelId="{24292711-8942-4D49-A20E-FB2BD2ED0B8D}" type="pres">
      <dgm:prSet presAssocID="{DEFA3D70-505E-4A3F-9320-FFC02F502A8E}" presName="rootText" presStyleLbl="node3" presStyleIdx="1" presStyleCnt="4">
        <dgm:presLayoutVars>
          <dgm:chPref val="3"/>
        </dgm:presLayoutVars>
      </dgm:prSet>
      <dgm:spPr/>
      <dgm:t>
        <a:bodyPr/>
        <a:lstStyle/>
        <a:p>
          <a:endParaRPr lang="en-US"/>
        </a:p>
      </dgm:t>
    </dgm:pt>
    <dgm:pt modelId="{7CFBAD25-3005-45CE-B15F-2F232B1D7DB3}" type="pres">
      <dgm:prSet presAssocID="{DEFA3D70-505E-4A3F-9320-FFC02F502A8E}" presName="rootConnector" presStyleLbl="node3" presStyleIdx="1" presStyleCnt="4"/>
      <dgm:spPr/>
      <dgm:t>
        <a:bodyPr/>
        <a:lstStyle/>
        <a:p>
          <a:endParaRPr lang="en-US"/>
        </a:p>
      </dgm:t>
    </dgm:pt>
    <dgm:pt modelId="{4ED827DE-D553-4C00-ACC0-D716D956ECA0}" type="pres">
      <dgm:prSet presAssocID="{DEFA3D70-505E-4A3F-9320-FFC02F502A8E}" presName="hierChild4" presStyleCnt="0"/>
      <dgm:spPr/>
    </dgm:pt>
    <dgm:pt modelId="{486D8C4B-98E5-4843-9B9F-C6CAE6C683E9}" type="pres">
      <dgm:prSet presAssocID="{DEFA3D70-505E-4A3F-9320-FFC02F502A8E}" presName="hierChild5" presStyleCnt="0"/>
      <dgm:spPr/>
    </dgm:pt>
    <dgm:pt modelId="{841CB096-F9F3-44A0-BE8F-457AB64D6418}" type="pres">
      <dgm:prSet presAssocID="{E245911D-8598-40BB-BEAA-7DBBE10CB20D}" presName="hierChild5" presStyleCnt="0"/>
      <dgm:spPr/>
    </dgm:pt>
    <dgm:pt modelId="{6C0947A6-05CC-4FEF-94D7-B1CD2C33D531}" type="pres">
      <dgm:prSet presAssocID="{1B8DAD9D-7D88-4A99-B0F8-0B292B89BE62}" presName="Name35" presStyleLbl="parChTrans1D2" presStyleIdx="1" presStyleCnt="4"/>
      <dgm:spPr/>
    </dgm:pt>
    <dgm:pt modelId="{88A4C321-DAB1-4917-A3D2-9890B525B7B8}" type="pres">
      <dgm:prSet presAssocID="{5D2666D1-D5AE-42FD-95E9-28638A647E6B}" presName="hierRoot2" presStyleCnt="0">
        <dgm:presLayoutVars>
          <dgm:hierBranch/>
        </dgm:presLayoutVars>
      </dgm:prSet>
      <dgm:spPr/>
    </dgm:pt>
    <dgm:pt modelId="{E103E5B3-7A57-443D-9229-0E16FF68BAF0}" type="pres">
      <dgm:prSet presAssocID="{5D2666D1-D5AE-42FD-95E9-28638A647E6B}" presName="rootComposite" presStyleCnt="0"/>
      <dgm:spPr/>
    </dgm:pt>
    <dgm:pt modelId="{09FCB912-4866-4228-84A5-A5B0001D7F45}" type="pres">
      <dgm:prSet presAssocID="{5D2666D1-D5AE-42FD-95E9-28638A647E6B}" presName="rootText" presStyleLbl="node2" presStyleIdx="1" presStyleCnt="4">
        <dgm:presLayoutVars>
          <dgm:chPref val="3"/>
        </dgm:presLayoutVars>
      </dgm:prSet>
      <dgm:spPr/>
      <dgm:t>
        <a:bodyPr/>
        <a:lstStyle/>
        <a:p>
          <a:endParaRPr lang="en-US"/>
        </a:p>
      </dgm:t>
    </dgm:pt>
    <dgm:pt modelId="{570CE45C-4FE5-451A-A393-92CD87732018}" type="pres">
      <dgm:prSet presAssocID="{5D2666D1-D5AE-42FD-95E9-28638A647E6B}" presName="rootConnector" presStyleLbl="node2" presStyleIdx="1" presStyleCnt="4"/>
      <dgm:spPr/>
      <dgm:t>
        <a:bodyPr/>
        <a:lstStyle/>
        <a:p>
          <a:endParaRPr lang="en-US"/>
        </a:p>
      </dgm:t>
    </dgm:pt>
    <dgm:pt modelId="{D36650B7-816D-4924-8984-59B29E65A36B}" type="pres">
      <dgm:prSet presAssocID="{5D2666D1-D5AE-42FD-95E9-28638A647E6B}" presName="hierChild4" presStyleCnt="0"/>
      <dgm:spPr/>
    </dgm:pt>
    <dgm:pt modelId="{0ABC5D51-6350-407F-A6A8-98F7C9117300}" type="pres">
      <dgm:prSet presAssocID="{5D2666D1-D5AE-42FD-95E9-28638A647E6B}" presName="hierChild5" presStyleCnt="0"/>
      <dgm:spPr/>
    </dgm:pt>
    <dgm:pt modelId="{AAE257C0-744B-43D2-A206-93159A751DC9}" type="pres">
      <dgm:prSet presAssocID="{257F3E1B-124A-40B4-9A9B-33D47D546CE8}" presName="Name35" presStyleLbl="parChTrans1D2" presStyleIdx="2" presStyleCnt="4"/>
      <dgm:spPr/>
    </dgm:pt>
    <dgm:pt modelId="{F2AB64E6-9A63-4D70-BADC-D3701D49884A}" type="pres">
      <dgm:prSet presAssocID="{D3D56A08-C54F-467F-8A1F-36E908D07C87}" presName="hierRoot2" presStyleCnt="0">
        <dgm:presLayoutVars>
          <dgm:hierBranch/>
        </dgm:presLayoutVars>
      </dgm:prSet>
      <dgm:spPr/>
    </dgm:pt>
    <dgm:pt modelId="{D4C923EC-69AC-49FA-AD19-37FBC2C49001}" type="pres">
      <dgm:prSet presAssocID="{D3D56A08-C54F-467F-8A1F-36E908D07C87}" presName="rootComposite" presStyleCnt="0"/>
      <dgm:spPr/>
    </dgm:pt>
    <dgm:pt modelId="{8EEF3B07-12BC-43A4-9A51-6F93AB598E0E}" type="pres">
      <dgm:prSet presAssocID="{D3D56A08-C54F-467F-8A1F-36E908D07C87}" presName="rootText" presStyleLbl="node2" presStyleIdx="2" presStyleCnt="4">
        <dgm:presLayoutVars>
          <dgm:chPref val="3"/>
        </dgm:presLayoutVars>
      </dgm:prSet>
      <dgm:spPr/>
      <dgm:t>
        <a:bodyPr/>
        <a:lstStyle/>
        <a:p>
          <a:endParaRPr lang="en-US"/>
        </a:p>
      </dgm:t>
    </dgm:pt>
    <dgm:pt modelId="{043C9A94-1A75-4D9C-8BF9-F30B8C912955}" type="pres">
      <dgm:prSet presAssocID="{D3D56A08-C54F-467F-8A1F-36E908D07C87}" presName="rootConnector" presStyleLbl="node2" presStyleIdx="2" presStyleCnt="4"/>
      <dgm:spPr/>
      <dgm:t>
        <a:bodyPr/>
        <a:lstStyle/>
        <a:p>
          <a:endParaRPr lang="en-US"/>
        </a:p>
      </dgm:t>
    </dgm:pt>
    <dgm:pt modelId="{1B419731-DB1F-4B9E-A043-C0CDB482FA44}" type="pres">
      <dgm:prSet presAssocID="{D3D56A08-C54F-467F-8A1F-36E908D07C87}" presName="hierChild4" presStyleCnt="0"/>
      <dgm:spPr/>
    </dgm:pt>
    <dgm:pt modelId="{4A379691-A47D-4589-BB75-871EAE02E5DD}" type="pres">
      <dgm:prSet presAssocID="{FC94EF00-5844-4B31-BA99-B879888EC331}" presName="Name35" presStyleLbl="parChTrans1D3" presStyleIdx="2" presStyleCnt="5"/>
      <dgm:spPr/>
    </dgm:pt>
    <dgm:pt modelId="{C2A6482D-49E7-49B0-A089-F30D95A2F09E}" type="pres">
      <dgm:prSet presAssocID="{9E4852CB-0825-42A9-AD99-C84ECA1F6C9A}" presName="hierRoot2" presStyleCnt="0">
        <dgm:presLayoutVars>
          <dgm:hierBranch val="r"/>
        </dgm:presLayoutVars>
      </dgm:prSet>
      <dgm:spPr/>
    </dgm:pt>
    <dgm:pt modelId="{6503354F-8A0F-447A-A84F-0F234BE96705}" type="pres">
      <dgm:prSet presAssocID="{9E4852CB-0825-42A9-AD99-C84ECA1F6C9A}" presName="rootComposite" presStyleCnt="0"/>
      <dgm:spPr/>
    </dgm:pt>
    <dgm:pt modelId="{71430204-41F1-47C7-8BBD-E49C561297F2}" type="pres">
      <dgm:prSet presAssocID="{9E4852CB-0825-42A9-AD99-C84ECA1F6C9A}" presName="rootText" presStyleLbl="node3" presStyleIdx="2" presStyleCnt="4">
        <dgm:presLayoutVars>
          <dgm:chPref val="3"/>
        </dgm:presLayoutVars>
      </dgm:prSet>
      <dgm:spPr/>
      <dgm:t>
        <a:bodyPr/>
        <a:lstStyle/>
        <a:p>
          <a:endParaRPr lang="en-US"/>
        </a:p>
      </dgm:t>
    </dgm:pt>
    <dgm:pt modelId="{67CAA3DF-8FBB-48D8-AA1C-84FDEA56719D}" type="pres">
      <dgm:prSet presAssocID="{9E4852CB-0825-42A9-AD99-C84ECA1F6C9A}" presName="rootConnector" presStyleLbl="node3" presStyleIdx="2" presStyleCnt="4"/>
      <dgm:spPr/>
      <dgm:t>
        <a:bodyPr/>
        <a:lstStyle/>
        <a:p>
          <a:endParaRPr lang="en-US"/>
        </a:p>
      </dgm:t>
    </dgm:pt>
    <dgm:pt modelId="{1362820F-B05E-4052-A884-257FA7163BAA}" type="pres">
      <dgm:prSet presAssocID="{9E4852CB-0825-42A9-AD99-C84ECA1F6C9A}" presName="hierChild4" presStyleCnt="0"/>
      <dgm:spPr/>
    </dgm:pt>
    <dgm:pt modelId="{9E76D32D-518B-44B8-838C-BB10478128F6}" type="pres">
      <dgm:prSet presAssocID="{447E1273-8655-4879-A025-F7EF5AD41B9E}" presName="Name50" presStyleLbl="parChTrans1D4" presStyleIdx="5" presStyleCnt="10"/>
      <dgm:spPr/>
    </dgm:pt>
    <dgm:pt modelId="{B5EEC8AB-9A06-409D-924E-051D2B6E95A0}" type="pres">
      <dgm:prSet presAssocID="{6F3C5794-6375-4078-9DA8-441B7A1FF522}" presName="hierRoot2" presStyleCnt="0">
        <dgm:presLayoutVars>
          <dgm:hierBranch val="r"/>
        </dgm:presLayoutVars>
      </dgm:prSet>
      <dgm:spPr/>
    </dgm:pt>
    <dgm:pt modelId="{B6E306F6-6489-4E7F-8BEE-45DAC6A5A7F8}" type="pres">
      <dgm:prSet presAssocID="{6F3C5794-6375-4078-9DA8-441B7A1FF522}" presName="rootComposite" presStyleCnt="0"/>
      <dgm:spPr/>
    </dgm:pt>
    <dgm:pt modelId="{41A3CF4D-90BC-4B48-8E0B-F5F5BEF863AB}" type="pres">
      <dgm:prSet presAssocID="{6F3C5794-6375-4078-9DA8-441B7A1FF522}" presName="rootText" presStyleLbl="node4" presStyleIdx="5" presStyleCnt="10">
        <dgm:presLayoutVars>
          <dgm:chPref val="3"/>
        </dgm:presLayoutVars>
      </dgm:prSet>
      <dgm:spPr/>
      <dgm:t>
        <a:bodyPr/>
        <a:lstStyle/>
        <a:p>
          <a:endParaRPr lang="en-US"/>
        </a:p>
      </dgm:t>
    </dgm:pt>
    <dgm:pt modelId="{DBAC973E-C461-4413-A7BE-4DBEA498141C}" type="pres">
      <dgm:prSet presAssocID="{6F3C5794-6375-4078-9DA8-441B7A1FF522}" presName="rootConnector" presStyleLbl="node4" presStyleIdx="5" presStyleCnt="10"/>
      <dgm:spPr/>
      <dgm:t>
        <a:bodyPr/>
        <a:lstStyle/>
        <a:p>
          <a:endParaRPr lang="en-US"/>
        </a:p>
      </dgm:t>
    </dgm:pt>
    <dgm:pt modelId="{0BDD5361-1BDE-4DC4-86F1-2451252A5D7C}" type="pres">
      <dgm:prSet presAssocID="{6F3C5794-6375-4078-9DA8-441B7A1FF522}" presName="hierChild4" presStyleCnt="0"/>
      <dgm:spPr/>
    </dgm:pt>
    <dgm:pt modelId="{F0D05B41-FF28-49A1-BA37-01D0AF464F57}" type="pres">
      <dgm:prSet presAssocID="{6F3C5794-6375-4078-9DA8-441B7A1FF522}" presName="hierChild5" presStyleCnt="0"/>
      <dgm:spPr/>
    </dgm:pt>
    <dgm:pt modelId="{41231973-23C4-4E50-8290-2030639A2329}" type="pres">
      <dgm:prSet presAssocID="{050C2350-F491-4957-949D-8369B7E8413C}" presName="Name50" presStyleLbl="parChTrans1D4" presStyleIdx="6" presStyleCnt="10"/>
      <dgm:spPr/>
    </dgm:pt>
    <dgm:pt modelId="{F3E808EA-B8CF-49E5-92DA-30F57BDFE302}" type="pres">
      <dgm:prSet presAssocID="{D0C31C17-A553-4C2D-AFFE-591970E535E6}" presName="hierRoot2" presStyleCnt="0">
        <dgm:presLayoutVars>
          <dgm:hierBranch val="r"/>
        </dgm:presLayoutVars>
      </dgm:prSet>
      <dgm:spPr/>
    </dgm:pt>
    <dgm:pt modelId="{14195D35-5A1F-4EE3-87B4-06F9F65177C7}" type="pres">
      <dgm:prSet presAssocID="{D0C31C17-A553-4C2D-AFFE-591970E535E6}" presName="rootComposite" presStyleCnt="0"/>
      <dgm:spPr/>
    </dgm:pt>
    <dgm:pt modelId="{FA3C951D-0618-4BD3-A49C-08A9FD0B438F}" type="pres">
      <dgm:prSet presAssocID="{D0C31C17-A553-4C2D-AFFE-591970E535E6}" presName="rootText" presStyleLbl="node4" presStyleIdx="6" presStyleCnt="10">
        <dgm:presLayoutVars>
          <dgm:chPref val="3"/>
        </dgm:presLayoutVars>
      </dgm:prSet>
      <dgm:spPr/>
      <dgm:t>
        <a:bodyPr/>
        <a:lstStyle/>
        <a:p>
          <a:endParaRPr lang="en-US"/>
        </a:p>
      </dgm:t>
    </dgm:pt>
    <dgm:pt modelId="{EEDD9609-A3C6-4183-A92C-0FA23D1D563D}" type="pres">
      <dgm:prSet presAssocID="{D0C31C17-A553-4C2D-AFFE-591970E535E6}" presName="rootConnector" presStyleLbl="node4" presStyleIdx="6" presStyleCnt="10"/>
      <dgm:spPr/>
      <dgm:t>
        <a:bodyPr/>
        <a:lstStyle/>
        <a:p>
          <a:endParaRPr lang="en-US"/>
        </a:p>
      </dgm:t>
    </dgm:pt>
    <dgm:pt modelId="{E521F28D-3A9E-4772-BCE0-FAFB4A48FFE2}" type="pres">
      <dgm:prSet presAssocID="{D0C31C17-A553-4C2D-AFFE-591970E535E6}" presName="hierChild4" presStyleCnt="0"/>
      <dgm:spPr/>
    </dgm:pt>
    <dgm:pt modelId="{4440FA70-E396-48F9-B54D-56C7EA1A1BB4}" type="pres">
      <dgm:prSet presAssocID="{D0C31C17-A553-4C2D-AFFE-591970E535E6}" presName="hierChild5" presStyleCnt="0"/>
      <dgm:spPr/>
    </dgm:pt>
    <dgm:pt modelId="{E05B0E4C-6436-4D67-8609-AFB7859ACE56}" type="pres">
      <dgm:prSet presAssocID="{9E4852CB-0825-42A9-AD99-C84ECA1F6C9A}" presName="hierChild5" presStyleCnt="0"/>
      <dgm:spPr/>
    </dgm:pt>
    <dgm:pt modelId="{20316D97-0555-4D51-BFBE-E0C01D45E8E6}" type="pres">
      <dgm:prSet presAssocID="{0261F06E-AB77-4E01-B3A4-F7E3BD9CE12A}" presName="Name35" presStyleLbl="parChTrans1D3" presStyleIdx="3" presStyleCnt="5"/>
      <dgm:spPr/>
    </dgm:pt>
    <dgm:pt modelId="{2F3C663A-3ED8-4B60-AE00-E23F54402883}" type="pres">
      <dgm:prSet presAssocID="{53A93275-601D-4C29-B5BB-3309ADCAD4ED}" presName="hierRoot2" presStyleCnt="0">
        <dgm:presLayoutVars>
          <dgm:hierBranch val="r"/>
        </dgm:presLayoutVars>
      </dgm:prSet>
      <dgm:spPr/>
    </dgm:pt>
    <dgm:pt modelId="{155463F0-1146-4831-B4FD-BAD3E25E71FD}" type="pres">
      <dgm:prSet presAssocID="{53A93275-601D-4C29-B5BB-3309ADCAD4ED}" presName="rootComposite" presStyleCnt="0"/>
      <dgm:spPr/>
    </dgm:pt>
    <dgm:pt modelId="{A80A9BC6-16F9-4645-84C0-3F090D8EADC8}" type="pres">
      <dgm:prSet presAssocID="{53A93275-601D-4C29-B5BB-3309ADCAD4ED}" presName="rootText" presStyleLbl="node3" presStyleIdx="3" presStyleCnt="4">
        <dgm:presLayoutVars>
          <dgm:chPref val="3"/>
        </dgm:presLayoutVars>
      </dgm:prSet>
      <dgm:spPr/>
      <dgm:t>
        <a:bodyPr/>
        <a:lstStyle/>
        <a:p>
          <a:endParaRPr lang="en-US"/>
        </a:p>
      </dgm:t>
    </dgm:pt>
    <dgm:pt modelId="{D6F04A1A-1FD9-429C-A074-BAE7D89A938F}" type="pres">
      <dgm:prSet presAssocID="{53A93275-601D-4C29-B5BB-3309ADCAD4ED}" presName="rootConnector" presStyleLbl="node3" presStyleIdx="3" presStyleCnt="4"/>
      <dgm:spPr/>
      <dgm:t>
        <a:bodyPr/>
        <a:lstStyle/>
        <a:p>
          <a:endParaRPr lang="en-US"/>
        </a:p>
      </dgm:t>
    </dgm:pt>
    <dgm:pt modelId="{18D375D8-7553-4547-9DCD-44F174A31E4D}" type="pres">
      <dgm:prSet presAssocID="{53A93275-601D-4C29-B5BB-3309ADCAD4ED}" presName="hierChild4" presStyleCnt="0"/>
      <dgm:spPr/>
    </dgm:pt>
    <dgm:pt modelId="{9A91EBCA-37AC-4AC7-A741-B561C1600189}" type="pres">
      <dgm:prSet presAssocID="{58A98947-75FB-4405-B49A-67B548A8DA53}" presName="Name50" presStyleLbl="parChTrans1D4" presStyleIdx="7" presStyleCnt="10"/>
      <dgm:spPr/>
    </dgm:pt>
    <dgm:pt modelId="{14E81491-4CE9-40F7-8597-C4AC7F6C3017}" type="pres">
      <dgm:prSet presAssocID="{E01C6F43-C3C6-40CA-810F-6C0898D55DBC}" presName="hierRoot2" presStyleCnt="0">
        <dgm:presLayoutVars>
          <dgm:hierBranch val="r"/>
        </dgm:presLayoutVars>
      </dgm:prSet>
      <dgm:spPr/>
    </dgm:pt>
    <dgm:pt modelId="{EE60FCB0-09CD-459F-AF3C-883BB9F032F6}" type="pres">
      <dgm:prSet presAssocID="{E01C6F43-C3C6-40CA-810F-6C0898D55DBC}" presName="rootComposite" presStyleCnt="0"/>
      <dgm:spPr/>
    </dgm:pt>
    <dgm:pt modelId="{D226BF3D-9B01-4431-B591-5FAA0E0F0D53}" type="pres">
      <dgm:prSet presAssocID="{E01C6F43-C3C6-40CA-810F-6C0898D55DBC}" presName="rootText" presStyleLbl="node4" presStyleIdx="7" presStyleCnt="10">
        <dgm:presLayoutVars>
          <dgm:chPref val="3"/>
        </dgm:presLayoutVars>
      </dgm:prSet>
      <dgm:spPr/>
      <dgm:t>
        <a:bodyPr/>
        <a:lstStyle/>
        <a:p>
          <a:endParaRPr lang="en-US"/>
        </a:p>
      </dgm:t>
    </dgm:pt>
    <dgm:pt modelId="{0ED333FE-FC6B-49CA-B4B2-331213BA4CA7}" type="pres">
      <dgm:prSet presAssocID="{E01C6F43-C3C6-40CA-810F-6C0898D55DBC}" presName="rootConnector" presStyleLbl="node4" presStyleIdx="7" presStyleCnt="10"/>
      <dgm:spPr/>
      <dgm:t>
        <a:bodyPr/>
        <a:lstStyle/>
        <a:p>
          <a:endParaRPr lang="en-US"/>
        </a:p>
      </dgm:t>
    </dgm:pt>
    <dgm:pt modelId="{54956A10-440E-4D13-A59B-A608BCF723BA}" type="pres">
      <dgm:prSet presAssocID="{E01C6F43-C3C6-40CA-810F-6C0898D55DBC}" presName="hierChild4" presStyleCnt="0"/>
      <dgm:spPr/>
    </dgm:pt>
    <dgm:pt modelId="{BFD623DE-8D52-4F4F-8B18-F7B13341D628}" type="pres">
      <dgm:prSet presAssocID="{E01C6F43-C3C6-40CA-810F-6C0898D55DBC}" presName="hierChild5" presStyleCnt="0"/>
      <dgm:spPr/>
    </dgm:pt>
    <dgm:pt modelId="{C4AFC39E-73DE-4463-B151-EAFF8FF7D2BE}" type="pres">
      <dgm:prSet presAssocID="{8BEDD70B-51B2-42EC-927A-E4AB8602EC9F}" presName="Name50" presStyleLbl="parChTrans1D4" presStyleIdx="8" presStyleCnt="10"/>
      <dgm:spPr/>
    </dgm:pt>
    <dgm:pt modelId="{5B5AFDAE-E4DB-4C1D-B8D9-096608F83C96}" type="pres">
      <dgm:prSet presAssocID="{19F949D3-0E8D-4F0B-AC73-A68AFC0C5DD2}" presName="hierRoot2" presStyleCnt="0">
        <dgm:presLayoutVars>
          <dgm:hierBranch val="r"/>
        </dgm:presLayoutVars>
      </dgm:prSet>
      <dgm:spPr/>
    </dgm:pt>
    <dgm:pt modelId="{062DB5D3-BE1C-4A13-8215-57CA375CEB7C}" type="pres">
      <dgm:prSet presAssocID="{19F949D3-0E8D-4F0B-AC73-A68AFC0C5DD2}" presName="rootComposite" presStyleCnt="0"/>
      <dgm:spPr/>
    </dgm:pt>
    <dgm:pt modelId="{C8825121-5E49-4528-BAD7-952E937C04E9}" type="pres">
      <dgm:prSet presAssocID="{19F949D3-0E8D-4F0B-AC73-A68AFC0C5DD2}" presName="rootText" presStyleLbl="node4" presStyleIdx="8" presStyleCnt="10">
        <dgm:presLayoutVars>
          <dgm:chPref val="3"/>
        </dgm:presLayoutVars>
      </dgm:prSet>
      <dgm:spPr/>
      <dgm:t>
        <a:bodyPr/>
        <a:lstStyle/>
        <a:p>
          <a:endParaRPr lang="en-US"/>
        </a:p>
      </dgm:t>
    </dgm:pt>
    <dgm:pt modelId="{59F33DBF-B9CF-4396-9EEE-A2E11A1F4302}" type="pres">
      <dgm:prSet presAssocID="{19F949D3-0E8D-4F0B-AC73-A68AFC0C5DD2}" presName="rootConnector" presStyleLbl="node4" presStyleIdx="8" presStyleCnt="10"/>
      <dgm:spPr/>
      <dgm:t>
        <a:bodyPr/>
        <a:lstStyle/>
        <a:p>
          <a:endParaRPr lang="en-US"/>
        </a:p>
      </dgm:t>
    </dgm:pt>
    <dgm:pt modelId="{F98AEBF8-6E69-4C70-9C9F-61F1F0891B48}" type="pres">
      <dgm:prSet presAssocID="{19F949D3-0E8D-4F0B-AC73-A68AFC0C5DD2}" presName="hierChild4" presStyleCnt="0"/>
      <dgm:spPr/>
    </dgm:pt>
    <dgm:pt modelId="{4E9A8691-D965-41CE-BAE3-FEF1B065E59D}" type="pres">
      <dgm:prSet presAssocID="{4CBEF53E-97E6-4E4E-9A5C-0DE6F772402E}" presName="Name50" presStyleLbl="parChTrans1D4" presStyleIdx="9" presStyleCnt="10"/>
      <dgm:spPr/>
    </dgm:pt>
    <dgm:pt modelId="{5231E330-FF19-4E54-B211-3DE33B84839B}" type="pres">
      <dgm:prSet presAssocID="{FE6B784E-31C3-4956-AB12-08FEABE73349}" presName="hierRoot2" presStyleCnt="0">
        <dgm:presLayoutVars>
          <dgm:hierBranch val="r"/>
        </dgm:presLayoutVars>
      </dgm:prSet>
      <dgm:spPr/>
    </dgm:pt>
    <dgm:pt modelId="{0CD87A42-7216-4345-9290-0CF8EB5C6EC6}" type="pres">
      <dgm:prSet presAssocID="{FE6B784E-31C3-4956-AB12-08FEABE73349}" presName="rootComposite" presStyleCnt="0"/>
      <dgm:spPr/>
    </dgm:pt>
    <dgm:pt modelId="{FCAAAA8A-4AB9-446B-9162-FAF2CA7DBF46}" type="pres">
      <dgm:prSet presAssocID="{FE6B784E-31C3-4956-AB12-08FEABE73349}" presName="rootText" presStyleLbl="node4" presStyleIdx="9" presStyleCnt="10">
        <dgm:presLayoutVars>
          <dgm:chPref val="3"/>
        </dgm:presLayoutVars>
      </dgm:prSet>
      <dgm:spPr/>
      <dgm:t>
        <a:bodyPr/>
        <a:lstStyle/>
        <a:p>
          <a:endParaRPr lang="en-US"/>
        </a:p>
      </dgm:t>
    </dgm:pt>
    <dgm:pt modelId="{C01A12DB-B96D-487E-80C5-5C06E14320DF}" type="pres">
      <dgm:prSet presAssocID="{FE6B784E-31C3-4956-AB12-08FEABE73349}" presName="rootConnector" presStyleLbl="node4" presStyleIdx="9" presStyleCnt="10"/>
      <dgm:spPr/>
      <dgm:t>
        <a:bodyPr/>
        <a:lstStyle/>
        <a:p>
          <a:endParaRPr lang="en-US"/>
        </a:p>
      </dgm:t>
    </dgm:pt>
    <dgm:pt modelId="{727A3513-9AF1-4420-9EA8-7BC206A83F3C}" type="pres">
      <dgm:prSet presAssocID="{FE6B784E-31C3-4956-AB12-08FEABE73349}" presName="hierChild4" presStyleCnt="0"/>
      <dgm:spPr/>
    </dgm:pt>
    <dgm:pt modelId="{A4725926-F26F-474D-91D7-926982ED97FD}" type="pres">
      <dgm:prSet presAssocID="{FE6B784E-31C3-4956-AB12-08FEABE73349}" presName="hierChild5" presStyleCnt="0"/>
      <dgm:spPr/>
    </dgm:pt>
    <dgm:pt modelId="{A2A43E5D-8824-4414-B283-3E504A976452}" type="pres">
      <dgm:prSet presAssocID="{19F949D3-0E8D-4F0B-AC73-A68AFC0C5DD2}" presName="hierChild5" presStyleCnt="0"/>
      <dgm:spPr/>
    </dgm:pt>
    <dgm:pt modelId="{E999C301-488A-40A8-ACDF-0F420A7D5990}" type="pres">
      <dgm:prSet presAssocID="{53A93275-601D-4C29-B5BB-3309ADCAD4ED}" presName="hierChild5" presStyleCnt="0"/>
      <dgm:spPr/>
    </dgm:pt>
    <dgm:pt modelId="{F27BDB59-D84C-4C93-B25F-57B384DAEE15}" type="pres">
      <dgm:prSet presAssocID="{D3D56A08-C54F-467F-8A1F-36E908D07C87}" presName="hierChild5" presStyleCnt="0"/>
      <dgm:spPr/>
    </dgm:pt>
    <dgm:pt modelId="{FE5ACDBE-CD80-4DD1-939E-67EE9C89E100}" type="pres">
      <dgm:prSet presAssocID="{91D2800F-A5EC-4BF0-8C00-3B90CE2B5017}" presName="Name111" presStyleLbl="parChTrans1D3" presStyleIdx="4" presStyleCnt="5"/>
      <dgm:spPr/>
    </dgm:pt>
    <dgm:pt modelId="{06E9E7C0-42BF-436D-9955-9F4ABF7BC3DD}" type="pres">
      <dgm:prSet presAssocID="{6D90447A-92CA-423C-880B-9AEB46184595}" presName="hierRoot3" presStyleCnt="0">
        <dgm:presLayoutVars>
          <dgm:hierBranch/>
        </dgm:presLayoutVars>
      </dgm:prSet>
      <dgm:spPr/>
    </dgm:pt>
    <dgm:pt modelId="{705D8021-B1FD-439C-AC7C-FCE5D395A784}" type="pres">
      <dgm:prSet presAssocID="{6D90447A-92CA-423C-880B-9AEB46184595}" presName="rootComposite3" presStyleCnt="0"/>
      <dgm:spPr/>
    </dgm:pt>
    <dgm:pt modelId="{4772EA43-1FBC-4915-A36A-E92E2B129AD8}" type="pres">
      <dgm:prSet presAssocID="{6D90447A-92CA-423C-880B-9AEB46184595}" presName="rootText3" presStyleLbl="asst2" presStyleIdx="0" presStyleCnt="1">
        <dgm:presLayoutVars>
          <dgm:chPref val="3"/>
        </dgm:presLayoutVars>
      </dgm:prSet>
      <dgm:spPr/>
      <dgm:t>
        <a:bodyPr/>
        <a:lstStyle/>
        <a:p>
          <a:endParaRPr lang="en-US"/>
        </a:p>
      </dgm:t>
    </dgm:pt>
    <dgm:pt modelId="{81326E43-89B2-44C9-B53A-A6F09195D74B}" type="pres">
      <dgm:prSet presAssocID="{6D90447A-92CA-423C-880B-9AEB46184595}" presName="rootConnector3" presStyleLbl="asst2" presStyleIdx="0" presStyleCnt="1"/>
      <dgm:spPr/>
      <dgm:t>
        <a:bodyPr/>
        <a:lstStyle/>
        <a:p>
          <a:endParaRPr lang="en-US"/>
        </a:p>
      </dgm:t>
    </dgm:pt>
    <dgm:pt modelId="{BF69680E-9D91-4BED-928B-C3F437EF9D57}" type="pres">
      <dgm:prSet presAssocID="{6D90447A-92CA-423C-880B-9AEB46184595}" presName="hierChild6" presStyleCnt="0"/>
      <dgm:spPr/>
    </dgm:pt>
    <dgm:pt modelId="{12EA9A45-4B40-4E36-A69A-6C1C618FF6B0}" type="pres">
      <dgm:prSet presAssocID="{6D90447A-92CA-423C-880B-9AEB46184595}" presName="hierChild7" presStyleCnt="0"/>
      <dgm:spPr/>
    </dgm:pt>
    <dgm:pt modelId="{74424ABA-4B10-48D0-B7D3-04DC22A27A57}" type="pres">
      <dgm:prSet presAssocID="{07409ADF-7B57-49A2-A136-CECA99D8952E}" presName="Name35" presStyleLbl="parChTrans1D2" presStyleIdx="3" presStyleCnt="4"/>
      <dgm:spPr/>
    </dgm:pt>
    <dgm:pt modelId="{DBCC0F0F-7B9C-4ABC-86C6-F81500AE8C96}" type="pres">
      <dgm:prSet presAssocID="{50BE879E-0763-4B15-8206-3281630EA0D8}" presName="hierRoot2" presStyleCnt="0">
        <dgm:presLayoutVars>
          <dgm:hierBranch/>
        </dgm:presLayoutVars>
      </dgm:prSet>
      <dgm:spPr/>
    </dgm:pt>
    <dgm:pt modelId="{311C89FA-507D-421D-9AE0-5BA9B2AA75E7}" type="pres">
      <dgm:prSet presAssocID="{50BE879E-0763-4B15-8206-3281630EA0D8}" presName="rootComposite" presStyleCnt="0"/>
      <dgm:spPr/>
    </dgm:pt>
    <dgm:pt modelId="{8F9D410F-80C3-4FFD-BCC2-29F0C7B39544}" type="pres">
      <dgm:prSet presAssocID="{50BE879E-0763-4B15-8206-3281630EA0D8}" presName="rootText" presStyleLbl="node2" presStyleIdx="3" presStyleCnt="4">
        <dgm:presLayoutVars>
          <dgm:chPref val="3"/>
        </dgm:presLayoutVars>
      </dgm:prSet>
      <dgm:spPr/>
      <dgm:t>
        <a:bodyPr/>
        <a:lstStyle/>
        <a:p>
          <a:endParaRPr lang="en-US"/>
        </a:p>
      </dgm:t>
    </dgm:pt>
    <dgm:pt modelId="{B0DA9037-BF67-4389-8E59-6B3AA5D18C64}" type="pres">
      <dgm:prSet presAssocID="{50BE879E-0763-4B15-8206-3281630EA0D8}" presName="rootConnector" presStyleLbl="node2" presStyleIdx="3" presStyleCnt="4"/>
      <dgm:spPr/>
      <dgm:t>
        <a:bodyPr/>
        <a:lstStyle/>
        <a:p>
          <a:endParaRPr lang="en-US"/>
        </a:p>
      </dgm:t>
    </dgm:pt>
    <dgm:pt modelId="{F221929D-BC13-4A9D-9D16-1B3A488C3A9F}" type="pres">
      <dgm:prSet presAssocID="{50BE879E-0763-4B15-8206-3281630EA0D8}" presName="hierChild4" presStyleCnt="0"/>
      <dgm:spPr/>
    </dgm:pt>
    <dgm:pt modelId="{0019D7EE-AAC6-4938-A956-3E20D45A19FB}" type="pres">
      <dgm:prSet presAssocID="{50BE879E-0763-4B15-8206-3281630EA0D8}" presName="hierChild5" presStyleCnt="0"/>
      <dgm:spPr/>
    </dgm:pt>
    <dgm:pt modelId="{C6BB19E0-A739-45B8-9766-8E9EBEE53E61}" type="pres">
      <dgm:prSet presAssocID="{6C83DE5E-B245-4954-AF78-31D57AC03D51}" presName="hierChild3" presStyleCnt="0"/>
      <dgm:spPr/>
    </dgm:pt>
  </dgm:ptLst>
  <dgm:cxnLst>
    <dgm:cxn modelId="{1364DC12-C178-43FB-AC09-1782EC9DAC93}" type="presOf" srcId="{19F949D3-0E8D-4F0B-AC73-A68AFC0C5DD2}" destId="{C8825121-5E49-4528-BAD7-952E937C04E9}" srcOrd="0" destOrd="0" presId="urn:microsoft.com/office/officeart/2005/8/layout/orgChart1"/>
    <dgm:cxn modelId="{3B9AFA27-18ED-4ED3-96A2-2FCCE326A80B}" type="presOf" srcId="{4F24F2DA-EE02-4614-84CE-9848C3785D40}" destId="{CBB83C45-31FB-4046-ADFE-A79E6B904D2D}" srcOrd="1" destOrd="0" presId="urn:microsoft.com/office/officeart/2005/8/layout/orgChart1"/>
    <dgm:cxn modelId="{31FE744B-8A08-493A-87C3-1A1D6B9F0B01}" srcId="{D3D56A08-C54F-467F-8A1F-36E908D07C87}" destId="{9E4852CB-0825-42A9-AD99-C84ECA1F6C9A}" srcOrd="1" destOrd="0" parTransId="{FC94EF00-5844-4B31-BA99-B879888EC331}" sibTransId="{1FABB28E-B3DD-4F50-8941-53B9E6607E45}"/>
    <dgm:cxn modelId="{AC67C380-DF01-4661-BE52-E3C896C1D326}" srcId="{6C83DE5E-B245-4954-AF78-31D57AC03D51}" destId="{D3D56A08-C54F-467F-8A1F-36E908D07C87}" srcOrd="2" destOrd="0" parTransId="{257F3E1B-124A-40B4-9A9B-33D47D546CE8}" sibTransId="{3EA09E99-4559-4350-B987-6F4E68E6CE64}"/>
    <dgm:cxn modelId="{E32DC534-603F-48F6-A560-F650A1CFC94C}" srcId="{D3D56A08-C54F-467F-8A1F-36E908D07C87}" destId="{53A93275-601D-4C29-B5BB-3309ADCAD4ED}" srcOrd="2" destOrd="0" parTransId="{0261F06E-AB77-4E01-B3A4-F7E3BD9CE12A}" sibTransId="{7905444B-611E-4415-BFDE-1372CAE643E5}"/>
    <dgm:cxn modelId="{CF6B4B78-2B7A-4824-8D1B-E2812FF1D937}" type="presOf" srcId="{5D2666D1-D5AE-42FD-95E9-28638A647E6B}" destId="{570CE45C-4FE5-451A-A393-92CD87732018}" srcOrd="1" destOrd="0" presId="urn:microsoft.com/office/officeart/2005/8/layout/orgChart1"/>
    <dgm:cxn modelId="{6458F656-13A4-4250-9296-8AF576C2E230}" type="presOf" srcId="{DE30F4DE-00D6-45EC-97F6-2A064BEB16CA}" destId="{45B46105-F270-4528-88A8-0ECCDA9EE1CF}" srcOrd="0" destOrd="0" presId="urn:microsoft.com/office/officeart/2005/8/layout/orgChart1"/>
    <dgm:cxn modelId="{B63D3441-4AFB-4D65-8E3E-066773DCC342}" type="presOf" srcId="{8BEDD70B-51B2-42EC-927A-E4AB8602EC9F}" destId="{C4AFC39E-73DE-4463-B151-EAFF8FF7D2BE}" srcOrd="0" destOrd="0" presId="urn:microsoft.com/office/officeart/2005/8/layout/orgChart1"/>
    <dgm:cxn modelId="{C064CBF3-3EB9-4690-8D63-CE588C5C0DD4}" type="presOf" srcId="{0261F06E-AB77-4E01-B3A4-F7E3BD9CE12A}" destId="{20316D97-0555-4D51-BFBE-E0C01D45E8E6}" srcOrd="0" destOrd="0" presId="urn:microsoft.com/office/officeart/2005/8/layout/orgChart1"/>
    <dgm:cxn modelId="{331072D1-9CF0-4A6E-9E21-F2BC2FF3E733}" type="presOf" srcId="{A2189042-8FBB-4F1B-9010-F582A3F673A7}" destId="{5913438B-6DF8-4D71-A418-031298BC4FC6}" srcOrd="0" destOrd="0" presId="urn:microsoft.com/office/officeart/2005/8/layout/orgChart1"/>
    <dgm:cxn modelId="{4E67E6AF-6EAF-42A3-B795-489C62E1F7E1}" srcId="{19F949D3-0E8D-4F0B-AC73-A68AFC0C5DD2}" destId="{FE6B784E-31C3-4956-AB12-08FEABE73349}" srcOrd="0" destOrd="0" parTransId="{4CBEF53E-97E6-4E4E-9A5C-0DE6F772402E}" sibTransId="{E7C77F2F-BD01-40EF-84F6-EB033E59116D}"/>
    <dgm:cxn modelId="{47DEA010-8E07-4BCE-BCB5-5E9CEC7422A1}" type="presOf" srcId="{DF5D19D5-F3EF-41A1-BD5A-7526C1CF59B6}" destId="{2AD5C717-241E-4632-AFB7-9B9ABDEE3E95}" srcOrd="0" destOrd="0" presId="urn:microsoft.com/office/officeart/2005/8/layout/orgChart1"/>
    <dgm:cxn modelId="{B27519C6-3F74-4DC4-8E1F-2F46457344D1}" type="presOf" srcId="{8C1B6A82-3AC3-456F-9BB5-F4D08F3FB75B}" destId="{0A7A4A84-1237-46E3-A853-71A17A247E55}" srcOrd="0" destOrd="0" presId="urn:microsoft.com/office/officeart/2005/8/layout/orgChart1"/>
    <dgm:cxn modelId="{51CD36A1-F1C2-4C68-B866-0D49C92E871E}" type="presOf" srcId="{DEFA3D70-505E-4A3F-9320-FFC02F502A8E}" destId="{24292711-8942-4D49-A20E-FB2BD2ED0B8D}" srcOrd="0" destOrd="0" presId="urn:microsoft.com/office/officeart/2005/8/layout/orgChart1"/>
    <dgm:cxn modelId="{B9F761EF-3BCF-4180-B9B4-E63A89E061B6}" type="presOf" srcId="{ED661E80-0EC4-450F-B626-A0559385ADCF}" destId="{0F447A03-7220-4E61-9113-400BBAFF22C2}" srcOrd="0" destOrd="0" presId="urn:microsoft.com/office/officeart/2005/8/layout/orgChart1"/>
    <dgm:cxn modelId="{DFA91747-BED0-4568-867D-4B1BB273E2D7}" type="presOf" srcId="{58A98947-75FB-4405-B49A-67B548A8DA53}" destId="{9A91EBCA-37AC-4AC7-A741-B561C1600189}" srcOrd="0" destOrd="0" presId="urn:microsoft.com/office/officeart/2005/8/layout/orgChart1"/>
    <dgm:cxn modelId="{F8F2C1F2-EE1C-452B-B482-3ABF8D8D6138}" srcId="{4EB71639-968D-41DC-8A37-F3A3DA816F4C}" destId="{4F24F2DA-EE02-4614-84CE-9848C3785D40}" srcOrd="0" destOrd="0" parTransId="{C3B80B73-9387-41F4-8AE7-6E32DBB15336}" sibTransId="{6245827F-C2C8-40CE-8FBA-1EC60FF91FFD}"/>
    <dgm:cxn modelId="{4E40C3E6-89F3-4528-9A1A-D7570CDB8091}" type="presOf" srcId="{E01C6F43-C3C6-40CA-810F-6C0898D55DBC}" destId="{0ED333FE-FC6B-49CA-B4B2-331213BA4CA7}" srcOrd="1" destOrd="0" presId="urn:microsoft.com/office/officeart/2005/8/layout/orgChart1"/>
    <dgm:cxn modelId="{D6368293-6A18-4F1E-A561-630F11E8F965}" type="presOf" srcId="{4CBEF53E-97E6-4E4E-9A5C-0DE6F772402E}" destId="{4E9A8691-D965-41CE-BAE3-FEF1B065E59D}" srcOrd="0" destOrd="0" presId="urn:microsoft.com/office/officeart/2005/8/layout/orgChart1"/>
    <dgm:cxn modelId="{D830D8A3-5CE6-456E-AD27-08C43E8DBEA5}" type="presOf" srcId="{D3D56A08-C54F-467F-8A1F-36E908D07C87}" destId="{043C9A94-1A75-4D9C-8BF9-F30B8C912955}" srcOrd="1" destOrd="0" presId="urn:microsoft.com/office/officeart/2005/8/layout/orgChart1"/>
    <dgm:cxn modelId="{4132B157-89FB-48BE-8CFF-B4817FF6B7F4}" srcId="{9E4852CB-0825-42A9-AD99-C84ECA1F6C9A}" destId="{6F3C5794-6375-4078-9DA8-441B7A1FF522}" srcOrd="0" destOrd="0" parTransId="{447E1273-8655-4879-A025-F7EF5AD41B9E}" sibTransId="{B8574022-41E2-4170-A35E-47833D54D0C6}"/>
    <dgm:cxn modelId="{F650FE1B-89A5-4C33-AE3E-1699B6E0A3E6}" type="presOf" srcId="{F364805E-6863-4682-9BB8-BA02A2ECBFF0}" destId="{C40BD61D-299C-41AA-9E40-6B0BEA781DC1}" srcOrd="0" destOrd="0" presId="urn:microsoft.com/office/officeart/2005/8/layout/orgChart1"/>
    <dgm:cxn modelId="{A9AEB94B-ADCD-42F3-B603-F1DE1C98F43A}" type="presOf" srcId="{1658A09E-A43C-49E1-988F-51E902103874}" destId="{58137609-D624-4F4D-A22E-A8DFB2D7BBA0}" srcOrd="0" destOrd="0" presId="urn:microsoft.com/office/officeart/2005/8/layout/orgChart1"/>
    <dgm:cxn modelId="{7ECDCF78-4AB3-43CC-AC7D-6CDC710D01E4}" srcId="{6C83DE5E-B245-4954-AF78-31D57AC03D51}" destId="{50BE879E-0763-4B15-8206-3281630EA0D8}" srcOrd="3" destOrd="0" parTransId="{07409ADF-7B57-49A2-A136-CECA99D8952E}" sibTransId="{12B630B0-A53B-4397-BAF3-61EE1335D19B}"/>
    <dgm:cxn modelId="{1D032B3A-4E0D-4C17-84AC-6BB3E2519843}" type="presOf" srcId="{07409ADF-7B57-49A2-A136-CECA99D8952E}" destId="{74424ABA-4B10-48D0-B7D3-04DC22A27A57}" srcOrd="0" destOrd="0" presId="urn:microsoft.com/office/officeart/2005/8/layout/orgChart1"/>
    <dgm:cxn modelId="{DEE26F2C-016F-484E-BA9A-EB80FE59C5B8}" srcId="{9E4852CB-0825-42A9-AD99-C84ECA1F6C9A}" destId="{D0C31C17-A553-4C2D-AFFE-591970E535E6}" srcOrd="1" destOrd="0" parTransId="{050C2350-F491-4957-949D-8369B7E8413C}" sibTransId="{384347A3-1B85-430E-8AB5-6B9B0E4C8121}"/>
    <dgm:cxn modelId="{21DD6D19-8659-428E-BED1-F2B8FCD8FCA3}" srcId="{4F24F2DA-EE02-4614-84CE-9848C3785D40}" destId="{DF5D19D5-F3EF-41A1-BD5A-7526C1CF59B6}" srcOrd="0" destOrd="0" parTransId="{0789BCC0-9025-4C1F-9B61-AEF4350858CD}" sibTransId="{0DF865E3-6B72-449A-9E89-AD6E716BD50C}"/>
    <dgm:cxn modelId="{FE226C48-6B62-4D99-A7AF-CFE28C26A18E}" type="presOf" srcId="{6C83DE5E-B245-4954-AF78-31D57AC03D51}" destId="{5B250246-5191-4E2A-8901-8FCCB87F1C48}" srcOrd="1" destOrd="0" presId="urn:microsoft.com/office/officeart/2005/8/layout/orgChart1"/>
    <dgm:cxn modelId="{D5FD5638-9BA3-4349-8C76-13946B0F6C87}" type="presOf" srcId="{C83A39F0-10B3-4036-9095-2C59D8C761B7}" destId="{66AC5A5B-A1AE-41CC-A599-C2A7E8AADEF2}" srcOrd="0" destOrd="0" presId="urn:microsoft.com/office/officeart/2005/8/layout/orgChart1"/>
    <dgm:cxn modelId="{5EBBF79E-4B46-41E5-9D61-7276EBC97D38}" type="presOf" srcId="{DEC6B138-3895-4B4F-8222-7E1DBFA6B52A}" destId="{7C2049B3-2A45-4281-AC94-ECFCD44B37E9}" srcOrd="0" destOrd="0" presId="urn:microsoft.com/office/officeart/2005/8/layout/orgChart1"/>
    <dgm:cxn modelId="{A73C654C-443A-42A3-8FDB-C73C43869830}" type="presOf" srcId="{050C2350-F491-4957-949D-8369B7E8413C}" destId="{41231973-23C4-4E50-8290-2030639A2329}" srcOrd="0" destOrd="0" presId="urn:microsoft.com/office/officeart/2005/8/layout/orgChart1"/>
    <dgm:cxn modelId="{2D3DE21E-73BE-497F-84C8-C5A4BA427B65}" type="presOf" srcId="{C3B80B73-9387-41F4-8AE7-6E32DBB15336}" destId="{077638CC-DDF7-4695-82A8-5C4F298D2EBD}" srcOrd="0" destOrd="0" presId="urn:microsoft.com/office/officeart/2005/8/layout/orgChart1"/>
    <dgm:cxn modelId="{DED3AACA-0023-4D99-8524-54197142B29C}" type="presOf" srcId="{9E4852CB-0825-42A9-AD99-C84ECA1F6C9A}" destId="{67CAA3DF-8FBB-48D8-AA1C-84FDEA56719D}" srcOrd="1" destOrd="0" presId="urn:microsoft.com/office/officeart/2005/8/layout/orgChart1"/>
    <dgm:cxn modelId="{A41D223C-54AF-4972-8274-D5ED0FAC3C34}" srcId="{E245911D-8598-40BB-BEAA-7DBBE10CB20D}" destId="{75EDC0B4-C088-4BA3-A0CA-D232E766A6FA}" srcOrd="0" destOrd="0" parTransId="{DE30F4DE-00D6-45EC-97F6-2A064BEB16CA}" sibTransId="{53081BF1-B26F-4A41-A9BF-C80B206C1B23}"/>
    <dgm:cxn modelId="{480FB8F7-9F42-4295-97C0-859A73FA7C1B}" srcId="{53A93275-601D-4C29-B5BB-3309ADCAD4ED}" destId="{E01C6F43-C3C6-40CA-810F-6C0898D55DBC}" srcOrd="0" destOrd="0" parTransId="{58A98947-75FB-4405-B49A-67B548A8DA53}" sibTransId="{DCFDB732-7BEB-4E10-89F3-5179F36931AB}"/>
    <dgm:cxn modelId="{82124C91-C47F-48C9-8479-900EFE7117AB}" type="presOf" srcId="{E245911D-8598-40BB-BEAA-7DBBE10CB20D}" destId="{3BAA3AAD-6FEE-4549-A085-FC866A91690F}" srcOrd="0" destOrd="0" presId="urn:microsoft.com/office/officeart/2005/8/layout/orgChart1"/>
    <dgm:cxn modelId="{507A2C24-887F-4F3E-AAB3-819C82BEA0E1}" type="presOf" srcId="{0789BCC0-9025-4C1F-9B61-AEF4350858CD}" destId="{AE055ACE-5360-4E27-96B5-8566EC4C6414}" srcOrd="0" destOrd="0" presId="urn:microsoft.com/office/officeart/2005/8/layout/orgChart1"/>
    <dgm:cxn modelId="{0BF8C5BF-46A0-402B-A4EA-A4027A11D19A}" srcId="{D3D56A08-C54F-467F-8A1F-36E908D07C87}" destId="{6D90447A-92CA-423C-880B-9AEB46184595}" srcOrd="0" destOrd="0" parTransId="{91D2800F-A5EC-4BF0-8C00-3B90CE2B5017}" sibTransId="{9B02DFEA-7929-4708-A731-DCA302997DD3}"/>
    <dgm:cxn modelId="{0214EAF7-CEFD-4BE5-8BC7-8DBBB519E821}" type="presOf" srcId="{6F3C5794-6375-4078-9DA8-441B7A1FF522}" destId="{DBAC973E-C461-4413-A7BE-4DBEA498141C}" srcOrd="1" destOrd="0" presId="urn:microsoft.com/office/officeart/2005/8/layout/orgChart1"/>
    <dgm:cxn modelId="{06384BE8-0444-4A2A-AB2B-E533A58D5997}" type="presOf" srcId="{4F24F2DA-EE02-4614-84CE-9848C3785D40}" destId="{2FF8FFC8-007D-40FF-9873-701F1FE1DD7A}" srcOrd="0" destOrd="0" presId="urn:microsoft.com/office/officeart/2005/8/layout/orgChart1"/>
    <dgm:cxn modelId="{7151F647-2666-483D-955E-B82F80F71088}" type="presOf" srcId="{257F3E1B-124A-40B4-9A9B-33D47D546CE8}" destId="{AAE257C0-744B-43D2-A206-93159A751DC9}" srcOrd="0" destOrd="0" presId="urn:microsoft.com/office/officeart/2005/8/layout/orgChart1"/>
    <dgm:cxn modelId="{4E361399-175C-49A8-B7CA-B56A6DF72AD0}" srcId="{E245911D-8598-40BB-BEAA-7DBBE10CB20D}" destId="{DEFA3D70-505E-4A3F-9320-FFC02F502A8E}" srcOrd="1" destOrd="0" parTransId="{4B141E75-7A07-4A23-BDE9-53BF2A3988DE}" sibTransId="{A693CA32-7BD6-4DBE-90C6-2177552A86ED}"/>
    <dgm:cxn modelId="{D1A3D517-8D26-4D1A-A55E-17C64095A063}" type="presOf" srcId="{6F3C5794-6375-4078-9DA8-441B7A1FF522}" destId="{41A3CF4D-90BC-4B48-8E0B-F5F5BEF863AB}" srcOrd="0" destOrd="0" presId="urn:microsoft.com/office/officeart/2005/8/layout/orgChart1"/>
    <dgm:cxn modelId="{728A858D-1A6F-4483-B116-BE6938568013}" type="presOf" srcId="{91D2800F-A5EC-4BF0-8C00-3B90CE2B5017}" destId="{FE5ACDBE-CD80-4DD1-939E-67EE9C89E100}" srcOrd="0" destOrd="0" presId="urn:microsoft.com/office/officeart/2005/8/layout/orgChart1"/>
    <dgm:cxn modelId="{DF2FFB86-49E3-44DC-AB08-66FBB7C0EF03}" type="presOf" srcId="{E245911D-8598-40BB-BEAA-7DBBE10CB20D}" destId="{AA52C3F2-751F-4ADA-82CA-FEEB1BB76E55}" srcOrd="1" destOrd="0" presId="urn:microsoft.com/office/officeart/2005/8/layout/orgChart1"/>
    <dgm:cxn modelId="{B9283F6A-09D2-4FD9-87F6-DF6E0B57E32A}" type="presOf" srcId="{4EB71639-968D-41DC-8A37-F3A3DA816F4C}" destId="{F725C109-7D5A-4144-A400-8D1B4B253741}" srcOrd="0" destOrd="0" presId="urn:microsoft.com/office/officeart/2005/8/layout/orgChart1"/>
    <dgm:cxn modelId="{3CDFE496-58C0-452F-ABE6-91A8A30A04D2}" type="presOf" srcId="{50BE879E-0763-4B15-8206-3281630EA0D8}" destId="{8F9D410F-80C3-4FFD-BCC2-29F0C7B39544}" srcOrd="0" destOrd="0" presId="urn:microsoft.com/office/officeart/2005/8/layout/orgChart1"/>
    <dgm:cxn modelId="{4659F13B-3597-4558-8491-22BB40CB123B}" srcId="{6C83DE5E-B245-4954-AF78-31D57AC03D51}" destId="{5D2666D1-D5AE-42FD-95E9-28638A647E6B}" srcOrd="1" destOrd="0" parTransId="{1B8DAD9D-7D88-4A99-B0F8-0B292B89BE62}" sibTransId="{96864C23-60CC-4BCE-8EE9-79907ED7F78C}"/>
    <dgm:cxn modelId="{344700BE-4786-4706-BC80-D24E5C4739B6}" srcId="{75EDC0B4-C088-4BA3-A0CA-D232E766A6FA}" destId="{4EB71639-968D-41DC-8A37-F3A3DA816F4C}" srcOrd="1" destOrd="0" parTransId="{8C1B6A82-3AC3-456F-9BB5-F4D08F3FB75B}" sibTransId="{C81F3969-3005-4397-B2D4-E2604C8FC5BA}"/>
    <dgm:cxn modelId="{ADB1E25C-551D-4015-8470-F62B4F33FEF4}" srcId="{ED661E80-0EC4-450F-B626-A0559385ADCF}" destId="{6C83DE5E-B245-4954-AF78-31D57AC03D51}" srcOrd="0" destOrd="0" parTransId="{D8AE758B-4AF8-4283-A8B2-B77BB23ADDEB}" sibTransId="{A9955F62-C80D-4CC1-B4F7-C24FB7082406}"/>
    <dgm:cxn modelId="{5858050F-A565-41B6-87F5-109F06A8E92D}" type="presOf" srcId="{50BE879E-0763-4B15-8206-3281630EA0D8}" destId="{B0DA9037-BF67-4389-8E59-6B3AA5D18C64}" srcOrd="1" destOrd="0" presId="urn:microsoft.com/office/officeart/2005/8/layout/orgChart1"/>
    <dgm:cxn modelId="{D9FA798E-900E-4B25-818F-DE441EEA7CC4}" type="presOf" srcId="{4B141E75-7A07-4A23-BDE9-53BF2A3988DE}" destId="{D46DCCAD-7A73-45E8-8F9B-AA073F41E707}" srcOrd="0" destOrd="0" presId="urn:microsoft.com/office/officeart/2005/8/layout/orgChart1"/>
    <dgm:cxn modelId="{C72D3681-A283-4891-B4DF-84ACFF969EFF}" type="presOf" srcId="{DF5D19D5-F3EF-41A1-BD5A-7526C1CF59B6}" destId="{7424D248-CB9D-4F24-A0D8-66A23661B014}" srcOrd="1" destOrd="0" presId="urn:microsoft.com/office/officeart/2005/8/layout/orgChart1"/>
    <dgm:cxn modelId="{15C394EF-1F31-4529-9833-8AD9FA0677FD}" srcId="{53A93275-601D-4C29-B5BB-3309ADCAD4ED}" destId="{19F949D3-0E8D-4F0B-AC73-A68AFC0C5DD2}" srcOrd="1" destOrd="0" parTransId="{8BEDD70B-51B2-42EC-927A-E4AB8602EC9F}" sibTransId="{AC342CE2-ABC4-4590-8619-3B071E98A456}"/>
    <dgm:cxn modelId="{416F9541-1052-406A-9259-5F2503F4D66B}" type="presOf" srcId="{6D90447A-92CA-423C-880B-9AEB46184595}" destId="{4772EA43-1FBC-4915-A36A-E92E2B129AD8}" srcOrd="0" destOrd="0" presId="urn:microsoft.com/office/officeart/2005/8/layout/orgChart1"/>
    <dgm:cxn modelId="{CF1A1E21-D3BF-451C-9A3A-AFF420AE211A}" type="presOf" srcId="{53A93275-601D-4C29-B5BB-3309ADCAD4ED}" destId="{A80A9BC6-16F9-4645-84C0-3F090D8EADC8}" srcOrd="0" destOrd="0" presId="urn:microsoft.com/office/officeart/2005/8/layout/orgChart1"/>
    <dgm:cxn modelId="{652EBE2B-FF46-4D95-BD60-309FA372A958}" type="presOf" srcId="{4EB71639-968D-41DC-8A37-F3A3DA816F4C}" destId="{A4BE538C-5787-4436-9F2F-FFB3B0B7CBCE}" srcOrd="1" destOrd="0" presId="urn:microsoft.com/office/officeart/2005/8/layout/orgChart1"/>
    <dgm:cxn modelId="{BD6AF626-F120-4971-8AF1-2C60F90C142E}" type="presOf" srcId="{DEC6B138-3895-4B4F-8222-7E1DBFA6B52A}" destId="{14B0B4B3-B9BB-4B25-BB86-E21A5225688C}" srcOrd="1" destOrd="0" presId="urn:microsoft.com/office/officeart/2005/8/layout/orgChart1"/>
    <dgm:cxn modelId="{560E7919-8051-43A2-B048-7912363EAC21}" type="presOf" srcId="{447E1273-8655-4879-A025-F7EF5AD41B9E}" destId="{9E76D32D-518B-44B8-838C-BB10478128F6}" srcOrd="0" destOrd="0" presId="urn:microsoft.com/office/officeart/2005/8/layout/orgChart1"/>
    <dgm:cxn modelId="{42EF5D0F-834D-4338-83FA-0E13CC89EE77}" type="presOf" srcId="{D0C31C17-A553-4C2D-AFFE-591970E535E6}" destId="{FA3C951D-0618-4BD3-A49C-08A9FD0B438F}" srcOrd="0" destOrd="0" presId="urn:microsoft.com/office/officeart/2005/8/layout/orgChart1"/>
    <dgm:cxn modelId="{30C7B8B8-963C-46B0-B664-CA0211F9BC30}" type="presOf" srcId="{19F949D3-0E8D-4F0B-AC73-A68AFC0C5DD2}" destId="{59F33DBF-B9CF-4396-9EEE-A2E11A1F4302}" srcOrd="1" destOrd="0" presId="urn:microsoft.com/office/officeart/2005/8/layout/orgChart1"/>
    <dgm:cxn modelId="{EA3DB7AD-0F0E-4F46-87C1-01CE97999FE5}" srcId="{6C83DE5E-B245-4954-AF78-31D57AC03D51}" destId="{E245911D-8598-40BB-BEAA-7DBBE10CB20D}" srcOrd="0" destOrd="0" parTransId="{F364805E-6863-4682-9BB8-BA02A2ECBFF0}" sibTransId="{702B0968-4069-43D5-B5AE-B6CCD08CEF9F}"/>
    <dgm:cxn modelId="{72B28CA1-5AE3-4CB9-AFF1-4E7490AA3471}" type="presOf" srcId="{FC94EF00-5844-4B31-BA99-B879888EC331}" destId="{4A379691-A47D-4589-BB75-871EAE02E5DD}" srcOrd="0" destOrd="0" presId="urn:microsoft.com/office/officeart/2005/8/layout/orgChart1"/>
    <dgm:cxn modelId="{84F8DA76-8C20-4FD6-88D7-885C026D641A}" type="presOf" srcId="{1658A09E-A43C-49E1-988F-51E902103874}" destId="{7DA98DEB-7439-4066-B5EF-2478B753CED4}" srcOrd="1" destOrd="0" presId="urn:microsoft.com/office/officeart/2005/8/layout/orgChart1"/>
    <dgm:cxn modelId="{E6A37596-7F89-4EAA-9574-20198EED8B7F}" srcId="{75EDC0B4-C088-4BA3-A0CA-D232E766A6FA}" destId="{1658A09E-A43C-49E1-988F-51E902103874}" srcOrd="0" destOrd="0" parTransId="{C83A39F0-10B3-4036-9095-2C59D8C761B7}" sibTransId="{0CCA634C-8E8F-4A86-8A28-4AEC4F73A75A}"/>
    <dgm:cxn modelId="{C5469A63-B457-464E-B21E-F13B3FB8752A}" type="presOf" srcId="{D0C31C17-A553-4C2D-AFFE-591970E535E6}" destId="{EEDD9609-A3C6-4183-A92C-0FA23D1D563D}" srcOrd="1" destOrd="0" presId="urn:microsoft.com/office/officeart/2005/8/layout/orgChart1"/>
    <dgm:cxn modelId="{AB9EB389-1E90-47AD-900D-7E90B6832765}" type="presOf" srcId="{FE6B784E-31C3-4956-AB12-08FEABE73349}" destId="{C01A12DB-B96D-487E-80C5-5C06E14320DF}" srcOrd="1" destOrd="0" presId="urn:microsoft.com/office/officeart/2005/8/layout/orgChart1"/>
    <dgm:cxn modelId="{E0810B0C-C54C-4B04-A75A-E9739818E3E2}" type="presOf" srcId="{DEFA3D70-505E-4A3F-9320-FFC02F502A8E}" destId="{7CFBAD25-3005-45CE-B15F-2F232B1D7DB3}" srcOrd="1" destOrd="0" presId="urn:microsoft.com/office/officeart/2005/8/layout/orgChart1"/>
    <dgm:cxn modelId="{541D4C7C-B351-4172-9781-CA99FDEE42C2}" type="presOf" srcId="{6D90447A-92CA-423C-880B-9AEB46184595}" destId="{81326E43-89B2-44C9-B53A-A6F09195D74B}" srcOrd="1" destOrd="0" presId="urn:microsoft.com/office/officeart/2005/8/layout/orgChart1"/>
    <dgm:cxn modelId="{47D16002-07FE-443F-81CD-B22B0D8101E6}" type="presOf" srcId="{9E4852CB-0825-42A9-AD99-C84ECA1F6C9A}" destId="{71430204-41F1-47C7-8BBD-E49C561297F2}" srcOrd="0" destOrd="0" presId="urn:microsoft.com/office/officeart/2005/8/layout/orgChart1"/>
    <dgm:cxn modelId="{E4964EC5-264B-496A-8FEF-D012E7FC092C}" type="presOf" srcId="{1B8DAD9D-7D88-4A99-B0F8-0B292B89BE62}" destId="{6C0947A6-05CC-4FEF-94D7-B1CD2C33D531}" srcOrd="0" destOrd="0" presId="urn:microsoft.com/office/officeart/2005/8/layout/orgChart1"/>
    <dgm:cxn modelId="{893D2B00-D7E2-437F-8540-513542862928}" type="presOf" srcId="{75EDC0B4-C088-4BA3-A0CA-D232E766A6FA}" destId="{A830C1CA-E4D8-43E2-9792-DC673BB05A26}" srcOrd="1" destOrd="0" presId="urn:microsoft.com/office/officeart/2005/8/layout/orgChart1"/>
    <dgm:cxn modelId="{B120F44D-19A4-422A-8F5C-B49322FB079D}" type="presOf" srcId="{5D2666D1-D5AE-42FD-95E9-28638A647E6B}" destId="{09FCB912-4866-4228-84A5-A5B0001D7F45}" srcOrd="0" destOrd="0" presId="urn:microsoft.com/office/officeart/2005/8/layout/orgChart1"/>
    <dgm:cxn modelId="{91EB133F-537A-4062-8F0B-D373D335ADA7}" type="presOf" srcId="{E01C6F43-C3C6-40CA-810F-6C0898D55DBC}" destId="{D226BF3D-9B01-4431-B591-5FAA0E0F0D53}" srcOrd="0" destOrd="0" presId="urn:microsoft.com/office/officeart/2005/8/layout/orgChart1"/>
    <dgm:cxn modelId="{65466965-6486-40D7-92EC-3195A4183F72}" type="presOf" srcId="{D3D56A08-C54F-467F-8A1F-36E908D07C87}" destId="{8EEF3B07-12BC-43A4-9A51-6F93AB598E0E}" srcOrd="0" destOrd="0" presId="urn:microsoft.com/office/officeart/2005/8/layout/orgChart1"/>
    <dgm:cxn modelId="{5190EB32-63F4-4102-981A-9738C972D98E}" srcId="{4EB71639-968D-41DC-8A37-F3A3DA816F4C}" destId="{DEC6B138-3895-4B4F-8222-7E1DBFA6B52A}" srcOrd="1" destOrd="0" parTransId="{A2189042-8FBB-4F1B-9010-F582A3F673A7}" sibTransId="{08205A7D-50B8-4175-A3B8-5141ED9E4CE6}"/>
    <dgm:cxn modelId="{48C6E89C-429D-4E0C-B222-56FB6E7C2B4E}" type="presOf" srcId="{53A93275-601D-4C29-B5BB-3309ADCAD4ED}" destId="{D6F04A1A-1FD9-429C-A074-BAE7D89A938F}" srcOrd="1" destOrd="0" presId="urn:microsoft.com/office/officeart/2005/8/layout/orgChart1"/>
    <dgm:cxn modelId="{CB5980D7-272B-4A68-B954-666B6A17E570}" type="presOf" srcId="{FE6B784E-31C3-4956-AB12-08FEABE73349}" destId="{FCAAAA8A-4AB9-446B-9162-FAF2CA7DBF46}" srcOrd="0" destOrd="0" presId="urn:microsoft.com/office/officeart/2005/8/layout/orgChart1"/>
    <dgm:cxn modelId="{E0E9E6C3-15E2-4D89-9DC7-820F4149E87B}" type="presOf" srcId="{75EDC0B4-C088-4BA3-A0CA-D232E766A6FA}" destId="{6271AE67-6137-4D66-8BA1-1C019E444BFA}" srcOrd="0" destOrd="0" presId="urn:microsoft.com/office/officeart/2005/8/layout/orgChart1"/>
    <dgm:cxn modelId="{B63FD490-2574-4286-849A-42DED3ADBDF3}" type="presOf" srcId="{6C83DE5E-B245-4954-AF78-31D57AC03D51}" destId="{E7384569-E4A5-429A-A9C7-363D33509817}" srcOrd="0" destOrd="0" presId="urn:microsoft.com/office/officeart/2005/8/layout/orgChart1"/>
    <dgm:cxn modelId="{5D2D6B16-BA74-462A-8AE1-E204CDD8EB45}" type="presParOf" srcId="{0F447A03-7220-4E61-9113-400BBAFF22C2}" destId="{93561E25-99FD-46B5-B46C-ED2C2AAB319A}" srcOrd="0" destOrd="0" presId="urn:microsoft.com/office/officeart/2005/8/layout/orgChart1"/>
    <dgm:cxn modelId="{7B687371-2941-4A3B-93D6-DEBDF21F7E8A}" type="presParOf" srcId="{93561E25-99FD-46B5-B46C-ED2C2AAB319A}" destId="{09C3100D-0BDC-46C0-BC18-23364DBB19C0}" srcOrd="0" destOrd="0" presId="urn:microsoft.com/office/officeart/2005/8/layout/orgChart1"/>
    <dgm:cxn modelId="{B4E3B49D-894C-4392-BF01-3A2E5855E93C}" type="presParOf" srcId="{09C3100D-0BDC-46C0-BC18-23364DBB19C0}" destId="{E7384569-E4A5-429A-A9C7-363D33509817}" srcOrd="0" destOrd="0" presId="urn:microsoft.com/office/officeart/2005/8/layout/orgChart1"/>
    <dgm:cxn modelId="{80793D86-2D2A-478C-862A-78A3ED585FEB}" type="presParOf" srcId="{09C3100D-0BDC-46C0-BC18-23364DBB19C0}" destId="{5B250246-5191-4E2A-8901-8FCCB87F1C48}" srcOrd="1" destOrd="0" presId="urn:microsoft.com/office/officeart/2005/8/layout/orgChart1"/>
    <dgm:cxn modelId="{020A182D-2ACB-46AD-8EC7-064E4E76A8D8}" type="presParOf" srcId="{93561E25-99FD-46B5-B46C-ED2C2AAB319A}" destId="{8E4D4BA2-C9AB-4106-99C5-70904B798DD0}" srcOrd="1" destOrd="0" presId="urn:microsoft.com/office/officeart/2005/8/layout/orgChart1"/>
    <dgm:cxn modelId="{C4EF9A72-782C-42B1-B2A3-04C6A973A746}" type="presParOf" srcId="{8E4D4BA2-C9AB-4106-99C5-70904B798DD0}" destId="{C40BD61D-299C-41AA-9E40-6B0BEA781DC1}" srcOrd="0" destOrd="0" presId="urn:microsoft.com/office/officeart/2005/8/layout/orgChart1"/>
    <dgm:cxn modelId="{ABE4D0DF-65B6-4FDA-93B1-C2971DB5CE78}" type="presParOf" srcId="{8E4D4BA2-C9AB-4106-99C5-70904B798DD0}" destId="{1BF7907C-40A6-4650-A206-A8FCFAB6BF2B}" srcOrd="1" destOrd="0" presId="urn:microsoft.com/office/officeart/2005/8/layout/orgChart1"/>
    <dgm:cxn modelId="{AD1A91B4-6AE2-4EBB-9DD2-61294DBA38FD}" type="presParOf" srcId="{1BF7907C-40A6-4650-A206-A8FCFAB6BF2B}" destId="{AA91CC5A-1B16-4B22-8213-86F17A2F3EC6}" srcOrd="0" destOrd="0" presId="urn:microsoft.com/office/officeart/2005/8/layout/orgChart1"/>
    <dgm:cxn modelId="{673CA9D0-CB81-4FB8-A751-2856B5A2BF6B}" type="presParOf" srcId="{AA91CC5A-1B16-4B22-8213-86F17A2F3EC6}" destId="{3BAA3AAD-6FEE-4549-A085-FC866A91690F}" srcOrd="0" destOrd="0" presId="urn:microsoft.com/office/officeart/2005/8/layout/orgChart1"/>
    <dgm:cxn modelId="{3E8855BA-F0F1-4CF7-B492-AF6FA4F29D15}" type="presParOf" srcId="{AA91CC5A-1B16-4B22-8213-86F17A2F3EC6}" destId="{AA52C3F2-751F-4ADA-82CA-FEEB1BB76E55}" srcOrd="1" destOrd="0" presId="urn:microsoft.com/office/officeart/2005/8/layout/orgChart1"/>
    <dgm:cxn modelId="{A0B7B6A0-E52D-4B43-8855-490C5DF461C2}" type="presParOf" srcId="{1BF7907C-40A6-4650-A206-A8FCFAB6BF2B}" destId="{0FDBCA37-410A-4DCE-B156-A2964D03F84A}" srcOrd="1" destOrd="0" presId="urn:microsoft.com/office/officeart/2005/8/layout/orgChart1"/>
    <dgm:cxn modelId="{6615D93B-13A3-4E5B-92DF-3573A28A2AA1}" type="presParOf" srcId="{0FDBCA37-410A-4DCE-B156-A2964D03F84A}" destId="{45B46105-F270-4528-88A8-0ECCDA9EE1CF}" srcOrd="0" destOrd="0" presId="urn:microsoft.com/office/officeart/2005/8/layout/orgChart1"/>
    <dgm:cxn modelId="{1789B2AA-190D-4998-AD8D-DDBC25A316F7}" type="presParOf" srcId="{0FDBCA37-410A-4DCE-B156-A2964D03F84A}" destId="{DD982304-FFD4-459E-BDBF-FDC51125549C}" srcOrd="1" destOrd="0" presId="urn:microsoft.com/office/officeart/2005/8/layout/orgChart1"/>
    <dgm:cxn modelId="{095755A7-F116-4318-88A4-F3B3596F653B}" type="presParOf" srcId="{DD982304-FFD4-459E-BDBF-FDC51125549C}" destId="{769743DF-5DBE-4136-B8A1-088AD340E82C}" srcOrd="0" destOrd="0" presId="urn:microsoft.com/office/officeart/2005/8/layout/orgChart1"/>
    <dgm:cxn modelId="{620B6771-A0C8-41A1-A76C-AB1AECFF04F5}" type="presParOf" srcId="{769743DF-5DBE-4136-B8A1-088AD340E82C}" destId="{6271AE67-6137-4D66-8BA1-1C019E444BFA}" srcOrd="0" destOrd="0" presId="urn:microsoft.com/office/officeart/2005/8/layout/orgChart1"/>
    <dgm:cxn modelId="{3E075328-EB03-408A-B147-56F49648FE47}" type="presParOf" srcId="{769743DF-5DBE-4136-B8A1-088AD340E82C}" destId="{A830C1CA-E4D8-43E2-9792-DC673BB05A26}" srcOrd="1" destOrd="0" presId="urn:microsoft.com/office/officeart/2005/8/layout/orgChart1"/>
    <dgm:cxn modelId="{6A9E324F-5B2F-4EA9-9A07-B9B4FD1F56A3}" type="presParOf" srcId="{DD982304-FFD4-459E-BDBF-FDC51125549C}" destId="{296CB3A7-3920-4AA8-AB20-F61D731B050B}" srcOrd="1" destOrd="0" presId="urn:microsoft.com/office/officeart/2005/8/layout/orgChart1"/>
    <dgm:cxn modelId="{6F0084A3-7C2E-47D2-AD21-80E4ACA998FB}" type="presParOf" srcId="{296CB3A7-3920-4AA8-AB20-F61D731B050B}" destId="{66AC5A5B-A1AE-41CC-A599-C2A7E8AADEF2}" srcOrd="0" destOrd="0" presId="urn:microsoft.com/office/officeart/2005/8/layout/orgChart1"/>
    <dgm:cxn modelId="{5C5E220B-E69F-4B83-BBF6-7E11EDA2ED19}" type="presParOf" srcId="{296CB3A7-3920-4AA8-AB20-F61D731B050B}" destId="{24FAA4DB-B8ED-4532-AB0A-F03F0C1FAB0B}" srcOrd="1" destOrd="0" presId="urn:microsoft.com/office/officeart/2005/8/layout/orgChart1"/>
    <dgm:cxn modelId="{66D60F66-C20A-4B95-A8C7-B00DC47F0C4D}" type="presParOf" srcId="{24FAA4DB-B8ED-4532-AB0A-F03F0C1FAB0B}" destId="{B22D362D-D717-4967-99E3-C767AD37ED22}" srcOrd="0" destOrd="0" presId="urn:microsoft.com/office/officeart/2005/8/layout/orgChart1"/>
    <dgm:cxn modelId="{1365BD47-7FD4-4F7C-8C92-6048F038315F}" type="presParOf" srcId="{B22D362D-D717-4967-99E3-C767AD37ED22}" destId="{58137609-D624-4F4D-A22E-A8DFB2D7BBA0}" srcOrd="0" destOrd="0" presId="urn:microsoft.com/office/officeart/2005/8/layout/orgChart1"/>
    <dgm:cxn modelId="{A60EFBF9-DE0A-4D34-8BA0-9906B2EC7849}" type="presParOf" srcId="{B22D362D-D717-4967-99E3-C767AD37ED22}" destId="{7DA98DEB-7439-4066-B5EF-2478B753CED4}" srcOrd="1" destOrd="0" presId="urn:microsoft.com/office/officeart/2005/8/layout/orgChart1"/>
    <dgm:cxn modelId="{D0E097A9-383D-4CE8-9E27-0BF25F28F1C9}" type="presParOf" srcId="{24FAA4DB-B8ED-4532-AB0A-F03F0C1FAB0B}" destId="{753560D9-F6B3-405D-8A95-834CC5CD0D76}" srcOrd="1" destOrd="0" presId="urn:microsoft.com/office/officeart/2005/8/layout/orgChart1"/>
    <dgm:cxn modelId="{D7AD3B15-F0BC-44C2-85D6-FEAFC15B03B7}" type="presParOf" srcId="{24FAA4DB-B8ED-4532-AB0A-F03F0C1FAB0B}" destId="{8767FE5D-0D96-4672-AB99-BE02275C7D76}" srcOrd="2" destOrd="0" presId="urn:microsoft.com/office/officeart/2005/8/layout/orgChart1"/>
    <dgm:cxn modelId="{0C77B997-1C21-4611-B5A1-E6722EB2F9CB}" type="presParOf" srcId="{296CB3A7-3920-4AA8-AB20-F61D731B050B}" destId="{0A7A4A84-1237-46E3-A853-71A17A247E55}" srcOrd="2" destOrd="0" presId="urn:microsoft.com/office/officeart/2005/8/layout/orgChart1"/>
    <dgm:cxn modelId="{F9FA2ED7-74AD-438F-9419-9AAA5DF78BE4}" type="presParOf" srcId="{296CB3A7-3920-4AA8-AB20-F61D731B050B}" destId="{F595E598-02FC-4B0B-A502-890F5856B0B3}" srcOrd="3" destOrd="0" presId="urn:microsoft.com/office/officeart/2005/8/layout/orgChart1"/>
    <dgm:cxn modelId="{0492B4A9-3998-4971-8899-9241BD9A0ADA}" type="presParOf" srcId="{F595E598-02FC-4B0B-A502-890F5856B0B3}" destId="{3096ECD8-D239-454D-9BE9-9323ACE786B9}" srcOrd="0" destOrd="0" presId="urn:microsoft.com/office/officeart/2005/8/layout/orgChart1"/>
    <dgm:cxn modelId="{93A86E47-5C72-451A-A97F-612A2B2D302B}" type="presParOf" srcId="{3096ECD8-D239-454D-9BE9-9323ACE786B9}" destId="{F725C109-7D5A-4144-A400-8D1B4B253741}" srcOrd="0" destOrd="0" presId="urn:microsoft.com/office/officeart/2005/8/layout/orgChart1"/>
    <dgm:cxn modelId="{2D9723AA-68B9-4B34-AF23-2569A10F9427}" type="presParOf" srcId="{3096ECD8-D239-454D-9BE9-9323ACE786B9}" destId="{A4BE538C-5787-4436-9F2F-FFB3B0B7CBCE}" srcOrd="1" destOrd="0" presId="urn:microsoft.com/office/officeart/2005/8/layout/orgChart1"/>
    <dgm:cxn modelId="{BA1139AD-FE5E-4EA4-BE4C-233CA60EAF94}" type="presParOf" srcId="{F595E598-02FC-4B0B-A502-890F5856B0B3}" destId="{326C6F4E-2CB2-47A2-A62C-B919D014E021}" srcOrd="1" destOrd="0" presId="urn:microsoft.com/office/officeart/2005/8/layout/orgChart1"/>
    <dgm:cxn modelId="{0E0E4300-BDB4-4EE1-A1E2-6298822C9F18}" type="presParOf" srcId="{326C6F4E-2CB2-47A2-A62C-B919D014E021}" destId="{077638CC-DDF7-4695-82A8-5C4F298D2EBD}" srcOrd="0" destOrd="0" presId="urn:microsoft.com/office/officeart/2005/8/layout/orgChart1"/>
    <dgm:cxn modelId="{0AA85596-4B8E-43A6-B8A4-930AEA3FCE26}" type="presParOf" srcId="{326C6F4E-2CB2-47A2-A62C-B919D014E021}" destId="{C34A1D00-02A0-498A-AC56-500D220FB22D}" srcOrd="1" destOrd="0" presId="urn:microsoft.com/office/officeart/2005/8/layout/orgChart1"/>
    <dgm:cxn modelId="{A01768C1-D6BB-4E41-926A-7F752B2E5BF0}" type="presParOf" srcId="{C34A1D00-02A0-498A-AC56-500D220FB22D}" destId="{FCCE0600-33A8-4180-9246-BD6A3BBFD556}" srcOrd="0" destOrd="0" presId="urn:microsoft.com/office/officeart/2005/8/layout/orgChart1"/>
    <dgm:cxn modelId="{D582862E-09A0-42E7-BA2B-EDCE6E200A9B}" type="presParOf" srcId="{FCCE0600-33A8-4180-9246-BD6A3BBFD556}" destId="{2FF8FFC8-007D-40FF-9873-701F1FE1DD7A}" srcOrd="0" destOrd="0" presId="urn:microsoft.com/office/officeart/2005/8/layout/orgChart1"/>
    <dgm:cxn modelId="{68F13D17-2C56-4730-9833-CD664FE15D51}" type="presParOf" srcId="{FCCE0600-33A8-4180-9246-BD6A3BBFD556}" destId="{CBB83C45-31FB-4046-ADFE-A79E6B904D2D}" srcOrd="1" destOrd="0" presId="urn:microsoft.com/office/officeart/2005/8/layout/orgChart1"/>
    <dgm:cxn modelId="{709656AC-513C-45DA-AEE7-E943B7495F55}" type="presParOf" srcId="{C34A1D00-02A0-498A-AC56-500D220FB22D}" destId="{A54BB8A8-B7AF-4531-8603-2B0943FEC8E8}" srcOrd="1" destOrd="0" presId="urn:microsoft.com/office/officeart/2005/8/layout/orgChart1"/>
    <dgm:cxn modelId="{0A7C71C6-86D1-4530-A160-520A26EBA679}" type="presParOf" srcId="{A54BB8A8-B7AF-4531-8603-2B0943FEC8E8}" destId="{AE055ACE-5360-4E27-96B5-8566EC4C6414}" srcOrd="0" destOrd="0" presId="urn:microsoft.com/office/officeart/2005/8/layout/orgChart1"/>
    <dgm:cxn modelId="{9654E24D-674C-4C87-90F1-968A7370C3C9}" type="presParOf" srcId="{A54BB8A8-B7AF-4531-8603-2B0943FEC8E8}" destId="{0643D82B-A26A-437D-9B6F-60E75561F41D}" srcOrd="1" destOrd="0" presId="urn:microsoft.com/office/officeart/2005/8/layout/orgChart1"/>
    <dgm:cxn modelId="{D6E83949-34AB-4CC7-93B5-EEC4A8B7EEA4}" type="presParOf" srcId="{0643D82B-A26A-437D-9B6F-60E75561F41D}" destId="{2682A4AB-6CAD-4B19-A183-D5623412AFC0}" srcOrd="0" destOrd="0" presId="urn:microsoft.com/office/officeart/2005/8/layout/orgChart1"/>
    <dgm:cxn modelId="{AB436FFB-71B6-4A65-872C-200830C55F3C}" type="presParOf" srcId="{2682A4AB-6CAD-4B19-A183-D5623412AFC0}" destId="{2AD5C717-241E-4632-AFB7-9B9ABDEE3E95}" srcOrd="0" destOrd="0" presId="urn:microsoft.com/office/officeart/2005/8/layout/orgChart1"/>
    <dgm:cxn modelId="{C99172CD-C355-45F6-B0FE-7D977232042F}" type="presParOf" srcId="{2682A4AB-6CAD-4B19-A183-D5623412AFC0}" destId="{7424D248-CB9D-4F24-A0D8-66A23661B014}" srcOrd="1" destOrd="0" presId="urn:microsoft.com/office/officeart/2005/8/layout/orgChart1"/>
    <dgm:cxn modelId="{E8FE5E37-E5BF-48E1-9E43-7F439C5DB30D}" type="presParOf" srcId="{0643D82B-A26A-437D-9B6F-60E75561F41D}" destId="{D6A1D178-BD13-4843-96F8-A9BC577BD7A3}" srcOrd="1" destOrd="0" presId="urn:microsoft.com/office/officeart/2005/8/layout/orgChart1"/>
    <dgm:cxn modelId="{D11C4C51-84B5-41CF-9C7B-C255F2C77C20}" type="presParOf" srcId="{0643D82B-A26A-437D-9B6F-60E75561F41D}" destId="{2168BD14-7EC6-41D2-9E3F-A82517819F56}" srcOrd="2" destOrd="0" presId="urn:microsoft.com/office/officeart/2005/8/layout/orgChart1"/>
    <dgm:cxn modelId="{46922A0E-AFCE-4521-B7AD-224EB393B72F}" type="presParOf" srcId="{C34A1D00-02A0-498A-AC56-500D220FB22D}" destId="{BAF36F9E-4830-4E5E-A008-FEBBC91B1D9F}" srcOrd="2" destOrd="0" presId="urn:microsoft.com/office/officeart/2005/8/layout/orgChart1"/>
    <dgm:cxn modelId="{C204F0FD-1976-4A8E-9130-4B82F899279D}" type="presParOf" srcId="{326C6F4E-2CB2-47A2-A62C-B919D014E021}" destId="{5913438B-6DF8-4D71-A418-031298BC4FC6}" srcOrd="2" destOrd="0" presId="urn:microsoft.com/office/officeart/2005/8/layout/orgChart1"/>
    <dgm:cxn modelId="{8132C46F-EC79-4E2F-9A43-3AE4F4BE6DB0}" type="presParOf" srcId="{326C6F4E-2CB2-47A2-A62C-B919D014E021}" destId="{D42711AF-A5D2-4A5E-849B-9791AAF0F86A}" srcOrd="3" destOrd="0" presId="urn:microsoft.com/office/officeart/2005/8/layout/orgChart1"/>
    <dgm:cxn modelId="{F5C19F27-FEC5-43FF-BF9A-21121A75A770}" type="presParOf" srcId="{D42711AF-A5D2-4A5E-849B-9791AAF0F86A}" destId="{88730F95-C981-4B4E-A3A4-8E07645A354E}" srcOrd="0" destOrd="0" presId="urn:microsoft.com/office/officeart/2005/8/layout/orgChart1"/>
    <dgm:cxn modelId="{8C4081DA-4A9D-4218-AADD-C40112A586D1}" type="presParOf" srcId="{88730F95-C981-4B4E-A3A4-8E07645A354E}" destId="{7C2049B3-2A45-4281-AC94-ECFCD44B37E9}" srcOrd="0" destOrd="0" presId="urn:microsoft.com/office/officeart/2005/8/layout/orgChart1"/>
    <dgm:cxn modelId="{DC39C106-C265-46FE-9112-C43D9E1AADE5}" type="presParOf" srcId="{88730F95-C981-4B4E-A3A4-8E07645A354E}" destId="{14B0B4B3-B9BB-4B25-BB86-E21A5225688C}" srcOrd="1" destOrd="0" presId="urn:microsoft.com/office/officeart/2005/8/layout/orgChart1"/>
    <dgm:cxn modelId="{1460BC43-5CEC-4DE8-8ED9-4EE60655AD60}" type="presParOf" srcId="{D42711AF-A5D2-4A5E-849B-9791AAF0F86A}" destId="{0F00048E-47E5-4783-8EEB-6A35D3DA0125}" srcOrd="1" destOrd="0" presId="urn:microsoft.com/office/officeart/2005/8/layout/orgChart1"/>
    <dgm:cxn modelId="{F51D2424-DCFB-4EA7-8EC0-C83CCDDE2A43}" type="presParOf" srcId="{D42711AF-A5D2-4A5E-849B-9791AAF0F86A}" destId="{A4DAC527-C050-42C2-B491-668CE01F8F06}" srcOrd="2" destOrd="0" presId="urn:microsoft.com/office/officeart/2005/8/layout/orgChart1"/>
    <dgm:cxn modelId="{98513504-6887-4B5C-87AF-ECAAA50B0760}" type="presParOf" srcId="{F595E598-02FC-4B0B-A502-890F5856B0B3}" destId="{685F79F7-ABF2-497A-946B-D120853E8582}" srcOrd="2" destOrd="0" presId="urn:microsoft.com/office/officeart/2005/8/layout/orgChart1"/>
    <dgm:cxn modelId="{F2B26913-4D15-443A-BDC4-859C4316286D}" type="presParOf" srcId="{DD982304-FFD4-459E-BDBF-FDC51125549C}" destId="{235E90D8-E6C5-45C4-8ABB-4B1EBA22C523}" srcOrd="2" destOrd="0" presId="urn:microsoft.com/office/officeart/2005/8/layout/orgChart1"/>
    <dgm:cxn modelId="{C520DA38-2C42-40FE-8E4D-32D8E5C4BE32}" type="presParOf" srcId="{0FDBCA37-410A-4DCE-B156-A2964D03F84A}" destId="{D46DCCAD-7A73-45E8-8F9B-AA073F41E707}" srcOrd="2" destOrd="0" presId="urn:microsoft.com/office/officeart/2005/8/layout/orgChart1"/>
    <dgm:cxn modelId="{444BE8C8-12F3-4487-BC69-99AEC53545D0}" type="presParOf" srcId="{0FDBCA37-410A-4DCE-B156-A2964D03F84A}" destId="{131B83BA-7D81-4BE1-941C-0470666D75CF}" srcOrd="3" destOrd="0" presId="urn:microsoft.com/office/officeart/2005/8/layout/orgChart1"/>
    <dgm:cxn modelId="{4262683F-DE5B-49AA-8E07-F1AD19985936}" type="presParOf" srcId="{131B83BA-7D81-4BE1-941C-0470666D75CF}" destId="{153B34F4-526E-4E2C-978C-9C186279975E}" srcOrd="0" destOrd="0" presId="urn:microsoft.com/office/officeart/2005/8/layout/orgChart1"/>
    <dgm:cxn modelId="{9EEC8CDC-7B90-40C3-A9F9-FCC0ACA7676B}" type="presParOf" srcId="{153B34F4-526E-4E2C-978C-9C186279975E}" destId="{24292711-8942-4D49-A20E-FB2BD2ED0B8D}" srcOrd="0" destOrd="0" presId="urn:microsoft.com/office/officeart/2005/8/layout/orgChart1"/>
    <dgm:cxn modelId="{E199929C-0F67-49B8-90D6-F82ADDCA5DE8}" type="presParOf" srcId="{153B34F4-526E-4E2C-978C-9C186279975E}" destId="{7CFBAD25-3005-45CE-B15F-2F232B1D7DB3}" srcOrd="1" destOrd="0" presId="urn:microsoft.com/office/officeart/2005/8/layout/orgChart1"/>
    <dgm:cxn modelId="{EF3530B8-4CD5-4E97-8A66-04B9C92F95DA}" type="presParOf" srcId="{131B83BA-7D81-4BE1-941C-0470666D75CF}" destId="{4ED827DE-D553-4C00-ACC0-D716D956ECA0}" srcOrd="1" destOrd="0" presId="urn:microsoft.com/office/officeart/2005/8/layout/orgChart1"/>
    <dgm:cxn modelId="{0579ED07-EE0F-467F-9CA3-F1BD1C3697DB}" type="presParOf" srcId="{131B83BA-7D81-4BE1-941C-0470666D75CF}" destId="{486D8C4B-98E5-4843-9B9F-C6CAE6C683E9}" srcOrd="2" destOrd="0" presId="urn:microsoft.com/office/officeart/2005/8/layout/orgChart1"/>
    <dgm:cxn modelId="{4E5DBEC9-6F6D-45AF-98DD-2CD44F79AB9F}" type="presParOf" srcId="{1BF7907C-40A6-4650-A206-A8FCFAB6BF2B}" destId="{841CB096-F9F3-44A0-BE8F-457AB64D6418}" srcOrd="2" destOrd="0" presId="urn:microsoft.com/office/officeart/2005/8/layout/orgChart1"/>
    <dgm:cxn modelId="{58376C98-6B0C-4E08-A3E8-5705A9069D1D}" type="presParOf" srcId="{8E4D4BA2-C9AB-4106-99C5-70904B798DD0}" destId="{6C0947A6-05CC-4FEF-94D7-B1CD2C33D531}" srcOrd="2" destOrd="0" presId="urn:microsoft.com/office/officeart/2005/8/layout/orgChart1"/>
    <dgm:cxn modelId="{C7C3D0D6-CC7E-4FCF-953B-A660BE451397}" type="presParOf" srcId="{8E4D4BA2-C9AB-4106-99C5-70904B798DD0}" destId="{88A4C321-DAB1-4917-A3D2-9890B525B7B8}" srcOrd="3" destOrd="0" presId="urn:microsoft.com/office/officeart/2005/8/layout/orgChart1"/>
    <dgm:cxn modelId="{3812B900-7AD5-4739-BB1C-8A8416BFE451}" type="presParOf" srcId="{88A4C321-DAB1-4917-A3D2-9890B525B7B8}" destId="{E103E5B3-7A57-443D-9229-0E16FF68BAF0}" srcOrd="0" destOrd="0" presId="urn:microsoft.com/office/officeart/2005/8/layout/orgChart1"/>
    <dgm:cxn modelId="{2EAD00B0-8983-4101-BA5B-5580E6BFEBEF}" type="presParOf" srcId="{E103E5B3-7A57-443D-9229-0E16FF68BAF0}" destId="{09FCB912-4866-4228-84A5-A5B0001D7F45}" srcOrd="0" destOrd="0" presId="urn:microsoft.com/office/officeart/2005/8/layout/orgChart1"/>
    <dgm:cxn modelId="{08BD1C2F-8F6B-4C7E-95D3-42E0FAE628FE}" type="presParOf" srcId="{E103E5B3-7A57-443D-9229-0E16FF68BAF0}" destId="{570CE45C-4FE5-451A-A393-92CD87732018}" srcOrd="1" destOrd="0" presId="urn:microsoft.com/office/officeart/2005/8/layout/orgChart1"/>
    <dgm:cxn modelId="{1D820C23-3925-4D8D-B9F0-BA6783970B29}" type="presParOf" srcId="{88A4C321-DAB1-4917-A3D2-9890B525B7B8}" destId="{D36650B7-816D-4924-8984-59B29E65A36B}" srcOrd="1" destOrd="0" presId="urn:microsoft.com/office/officeart/2005/8/layout/orgChart1"/>
    <dgm:cxn modelId="{BED35817-83A6-419C-AB54-DB25B1303693}" type="presParOf" srcId="{88A4C321-DAB1-4917-A3D2-9890B525B7B8}" destId="{0ABC5D51-6350-407F-A6A8-98F7C9117300}" srcOrd="2" destOrd="0" presId="urn:microsoft.com/office/officeart/2005/8/layout/orgChart1"/>
    <dgm:cxn modelId="{CF3F102C-8AD6-45C1-8513-6FA161327306}" type="presParOf" srcId="{8E4D4BA2-C9AB-4106-99C5-70904B798DD0}" destId="{AAE257C0-744B-43D2-A206-93159A751DC9}" srcOrd="4" destOrd="0" presId="urn:microsoft.com/office/officeart/2005/8/layout/orgChart1"/>
    <dgm:cxn modelId="{0417392B-B2B1-4A1F-A34A-EF0C13A23925}" type="presParOf" srcId="{8E4D4BA2-C9AB-4106-99C5-70904B798DD0}" destId="{F2AB64E6-9A63-4D70-BADC-D3701D49884A}" srcOrd="5" destOrd="0" presId="urn:microsoft.com/office/officeart/2005/8/layout/orgChart1"/>
    <dgm:cxn modelId="{5AB2473C-9024-4AB2-B82C-156FB6AD1461}" type="presParOf" srcId="{F2AB64E6-9A63-4D70-BADC-D3701D49884A}" destId="{D4C923EC-69AC-49FA-AD19-37FBC2C49001}" srcOrd="0" destOrd="0" presId="urn:microsoft.com/office/officeart/2005/8/layout/orgChart1"/>
    <dgm:cxn modelId="{9B3C1A67-67B4-4134-872E-7B3FCB3B9EB6}" type="presParOf" srcId="{D4C923EC-69AC-49FA-AD19-37FBC2C49001}" destId="{8EEF3B07-12BC-43A4-9A51-6F93AB598E0E}" srcOrd="0" destOrd="0" presId="urn:microsoft.com/office/officeart/2005/8/layout/orgChart1"/>
    <dgm:cxn modelId="{5BF8728E-A4B5-4EDA-95FF-E21E9DA963D9}" type="presParOf" srcId="{D4C923EC-69AC-49FA-AD19-37FBC2C49001}" destId="{043C9A94-1A75-4D9C-8BF9-F30B8C912955}" srcOrd="1" destOrd="0" presId="urn:microsoft.com/office/officeart/2005/8/layout/orgChart1"/>
    <dgm:cxn modelId="{59CDFEF0-C1D8-426A-9213-65AA5D9171F9}" type="presParOf" srcId="{F2AB64E6-9A63-4D70-BADC-D3701D49884A}" destId="{1B419731-DB1F-4B9E-A043-C0CDB482FA44}" srcOrd="1" destOrd="0" presId="urn:microsoft.com/office/officeart/2005/8/layout/orgChart1"/>
    <dgm:cxn modelId="{8D6D73BD-E8B4-4B17-B2C1-F533C699369C}" type="presParOf" srcId="{1B419731-DB1F-4B9E-A043-C0CDB482FA44}" destId="{4A379691-A47D-4589-BB75-871EAE02E5DD}" srcOrd="0" destOrd="0" presId="urn:microsoft.com/office/officeart/2005/8/layout/orgChart1"/>
    <dgm:cxn modelId="{30BDE064-DDE3-4611-87B0-ED38BFF4B601}" type="presParOf" srcId="{1B419731-DB1F-4B9E-A043-C0CDB482FA44}" destId="{C2A6482D-49E7-49B0-A089-F30D95A2F09E}" srcOrd="1" destOrd="0" presId="urn:microsoft.com/office/officeart/2005/8/layout/orgChart1"/>
    <dgm:cxn modelId="{181AF030-DD4E-4449-944B-26DE215AE9D4}" type="presParOf" srcId="{C2A6482D-49E7-49B0-A089-F30D95A2F09E}" destId="{6503354F-8A0F-447A-A84F-0F234BE96705}" srcOrd="0" destOrd="0" presId="urn:microsoft.com/office/officeart/2005/8/layout/orgChart1"/>
    <dgm:cxn modelId="{FB692388-E23B-496B-8D73-D29BA9B00C3F}" type="presParOf" srcId="{6503354F-8A0F-447A-A84F-0F234BE96705}" destId="{71430204-41F1-47C7-8BBD-E49C561297F2}" srcOrd="0" destOrd="0" presId="urn:microsoft.com/office/officeart/2005/8/layout/orgChart1"/>
    <dgm:cxn modelId="{9061CD2C-0919-42D8-A99B-E44005448D87}" type="presParOf" srcId="{6503354F-8A0F-447A-A84F-0F234BE96705}" destId="{67CAA3DF-8FBB-48D8-AA1C-84FDEA56719D}" srcOrd="1" destOrd="0" presId="urn:microsoft.com/office/officeart/2005/8/layout/orgChart1"/>
    <dgm:cxn modelId="{830671EC-A395-4FAB-970B-9EC2E4063663}" type="presParOf" srcId="{C2A6482D-49E7-49B0-A089-F30D95A2F09E}" destId="{1362820F-B05E-4052-A884-257FA7163BAA}" srcOrd="1" destOrd="0" presId="urn:microsoft.com/office/officeart/2005/8/layout/orgChart1"/>
    <dgm:cxn modelId="{70DD946E-2348-4C27-BC67-C361283DE7CE}" type="presParOf" srcId="{1362820F-B05E-4052-A884-257FA7163BAA}" destId="{9E76D32D-518B-44B8-838C-BB10478128F6}" srcOrd="0" destOrd="0" presId="urn:microsoft.com/office/officeart/2005/8/layout/orgChart1"/>
    <dgm:cxn modelId="{1A9C62AC-8367-4832-8D82-BDCACE87F7F7}" type="presParOf" srcId="{1362820F-B05E-4052-A884-257FA7163BAA}" destId="{B5EEC8AB-9A06-409D-924E-051D2B6E95A0}" srcOrd="1" destOrd="0" presId="urn:microsoft.com/office/officeart/2005/8/layout/orgChart1"/>
    <dgm:cxn modelId="{74F26A58-2548-4B59-A000-51805728D9CF}" type="presParOf" srcId="{B5EEC8AB-9A06-409D-924E-051D2B6E95A0}" destId="{B6E306F6-6489-4E7F-8BEE-45DAC6A5A7F8}" srcOrd="0" destOrd="0" presId="urn:microsoft.com/office/officeart/2005/8/layout/orgChart1"/>
    <dgm:cxn modelId="{4BA2608C-C4BB-441B-B24B-14A6A35E4545}" type="presParOf" srcId="{B6E306F6-6489-4E7F-8BEE-45DAC6A5A7F8}" destId="{41A3CF4D-90BC-4B48-8E0B-F5F5BEF863AB}" srcOrd="0" destOrd="0" presId="urn:microsoft.com/office/officeart/2005/8/layout/orgChart1"/>
    <dgm:cxn modelId="{C0EEF154-5EB8-42A5-BE61-0D37DFD3BECD}" type="presParOf" srcId="{B6E306F6-6489-4E7F-8BEE-45DAC6A5A7F8}" destId="{DBAC973E-C461-4413-A7BE-4DBEA498141C}" srcOrd="1" destOrd="0" presId="urn:microsoft.com/office/officeart/2005/8/layout/orgChart1"/>
    <dgm:cxn modelId="{CF08CF7F-42BC-4633-9678-6CA6F2B97F78}" type="presParOf" srcId="{B5EEC8AB-9A06-409D-924E-051D2B6E95A0}" destId="{0BDD5361-1BDE-4DC4-86F1-2451252A5D7C}" srcOrd="1" destOrd="0" presId="urn:microsoft.com/office/officeart/2005/8/layout/orgChart1"/>
    <dgm:cxn modelId="{A4E8C729-FEA2-4A58-BD70-54877548EFD2}" type="presParOf" srcId="{B5EEC8AB-9A06-409D-924E-051D2B6E95A0}" destId="{F0D05B41-FF28-49A1-BA37-01D0AF464F57}" srcOrd="2" destOrd="0" presId="urn:microsoft.com/office/officeart/2005/8/layout/orgChart1"/>
    <dgm:cxn modelId="{D084C03F-C12C-4FC6-A5E1-3B91432617D5}" type="presParOf" srcId="{1362820F-B05E-4052-A884-257FA7163BAA}" destId="{41231973-23C4-4E50-8290-2030639A2329}" srcOrd="2" destOrd="0" presId="urn:microsoft.com/office/officeart/2005/8/layout/orgChart1"/>
    <dgm:cxn modelId="{C176DF77-5DE4-452C-B5F4-636FFF9C5479}" type="presParOf" srcId="{1362820F-B05E-4052-A884-257FA7163BAA}" destId="{F3E808EA-B8CF-49E5-92DA-30F57BDFE302}" srcOrd="3" destOrd="0" presId="urn:microsoft.com/office/officeart/2005/8/layout/orgChart1"/>
    <dgm:cxn modelId="{454A0E2E-0C86-413E-9FFA-38C064FF93CB}" type="presParOf" srcId="{F3E808EA-B8CF-49E5-92DA-30F57BDFE302}" destId="{14195D35-5A1F-4EE3-87B4-06F9F65177C7}" srcOrd="0" destOrd="0" presId="urn:microsoft.com/office/officeart/2005/8/layout/orgChart1"/>
    <dgm:cxn modelId="{CCE5B187-6CBA-42A6-B26E-8CAF013F48DB}" type="presParOf" srcId="{14195D35-5A1F-4EE3-87B4-06F9F65177C7}" destId="{FA3C951D-0618-4BD3-A49C-08A9FD0B438F}" srcOrd="0" destOrd="0" presId="urn:microsoft.com/office/officeart/2005/8/layout/orgChart1"/>
    <dgm:cxn modelId="{1ECABEEA-29CD-465B-90E0-E9241CEC309A}" type="presParOf" srcId="{14195D35-5A1F-4EE3-87B4-06F9F65177C7}" destId="{EEDD9609-A3C6-4183-A92C-0FA23D1D563D}" srcOrd="1" destOrd="0" presId="urn:microsoft.com/office/officeart/2005/8/layout/orgChart1"/>
    <dgm:cxn modelId="{89A54E5E-18A0-424F-8FD2-0C8A13068CFE}" type="presParOf" srcId="{F3E808EA-B8CF-49E5-92DA-30F57BDFE302}" destId="{E521F28D-3A9E-4772-BCE0-FAFB4A48FFE2}" srcOrd="1" destOrd="0" presId="urn:microsoft.com/office/officeart/2005/8/layout/orgChart1"/>
    <dgm:cxn modelId="{C28415F5-E6BD-4627-BD42-B98B29F52759}" type="presParOf" srcId="{F3E808EA-B8CF-49E5-92DA-30F57BDFE302}" destId="{4440FA70-E396-48F9-B54D-56C7EA1A1BB4}" srcOrd="2" destOrd="0" presId="urn:microsoft.com/office/officeart/2005/8/layout/orgChart1"/>
    <dgm:cxn modelId="{62810358-B51F-430C-8A26-9F83C45371A4}" type="presParOf" srcId="{C2A6482D-49E7-49B0-A089-F30D95A2F09E}" destId="{E05B0E4C-6436-4D67-8609-AFB7859ACE56}" srcOrd="2" destOrd="0" presId="urn:microsoft.com/office/officeart/2005/8/layout/orgChart1"/>
    <dgm:cxn modelId="{6BA2F6EC-97F5-4326-9BD0-956B2D0493EF}" type="presParOf" srcId="{1B419731-DB1F-4B9E-A043-C0CDB482FA44}" destId="{20316D97-0555-4D51-BFBE-E0C01D45E8E6}" srcOrd="2" destOrd="0" presId="urn:microsoft.com/office/officeart/2005/8/layout/orgChart1"/>
    <dgm:cxn modelId="{3D5C0CB7-E0CA-49AC-ACFE-D351398E5FD9}" type="presParOf" srcId="{1B419731-DB1F-4B9E-A043-C0CDB482FA44}" destId="{2F3C663A-3ED8-4B60-AE00-E23F54402883}" srcOrd="3" destOrd="0" presId="urn:microsoft.com/office/officeart/2005/8/layout/orgChart1"/>
    <dgm:cxn modelId="{1E795A63-1F9C-4769-9130-46D6215A41D6}" type="presParOf" srcId="{2F3C663A-3ED8-4B60-AE00-E23F54402883}" destId="{155463F0-1146-4831-B4FD-BAD3E25E71FD}" srcOrd="0" destOrd="0" presId="urn:microsoft.com/office/officeart/2005/8/layout/orgChart1"/>
    <dgm:cxn modelId="{8DC1E642-B271-47E7-9F4A-828A0E6B1DD1}" type="presParOf" srcId="{155463F0-1146-4831-B4FD-BAD3E25E71FD}" destId="{A80A9BC6-16F9-4645-84C0-3F090D8EADC8}" srcOrd="0" destOrd="0" presId="urn:microsoft.com/office/officeart/2005/8/layout/orgChart1"/>
    <dgm:cxn modelId="{9B559874-CF23-47CD-94A5-80EEA8D8C882}" type="presParOf" srcId="{155463F0-1146-4831-B4FD-BAD3E25E71FD}" destId="{D6F04A1A-1FD9-429C-A074-BAE7D89A938F}" srcOrd="1" destOrd="0" presId="urn:microsoft.com/office/officeart/2005/8/layout/orgChart1"/>
    <dgm:cxn modelId="{30E1FA57-D5FE-4CFC-8761-B8F9DDB84395}" type="presParOf" srcId="{2F3C663A-3ED8-4B60-AE00-E23F54402883}" destId="{18D375D8-7553-4547-9DCD-44F174A31E4D}" srcOrd="1" destOrd="0" presId="urn:microsoft.com/office/officeart/2005/8/layout/orgChart1"/>
    <dgm:cxn modelId="{A977BEF4-75B5-4C93-B57F-982EEBCA1465}" type="presParOf" srcId="{18D375D8-7553-4547-9DCD-44F174A31E4D}" destId="{9A91EBCA-37AC-4AC7-A741-B561C1600189}" srcOrd="0" destOrd="0" presId="urn:microsoft.com/office/officeart/2005/8/layout/orgChart1"/>
    <dgm:cxn modelId="{F491AC6C-5A5C-4212-ABD9-3E960CACF567}" type="presParOf" srcId="{18D375D8-7553-4547-9DCD-44F174A31E4D}" destId="{14E81491-4CE9-40F7-8597-C4AC7F6C3017}" srcOrd="1" destOrd="0" presId="urn:microsoft.com/office/officeart/2005/8/layout/orgChart1"/>
    <dgm:cxn modelId="{30257959-C73F-4181-BE6E-99301302644C}" type="presParOf" srcId="{14E81491-4CE9-40F7-8597-C4AC7F6C3017}" destId="{EE60FCB0-09CD-459F-AF3C-883BB9F032F6}" srcOrd="0" destOrd="0" presId="urn:microsoft.com/office/officeart/2005/8/layout/orgChart1"/>
    <dgm:cxn modelId="{5CA2D08B-4D20-4AE8-B59E-70E166122BD0}" type="presParOf" srcId="{EE60FCB0-09CD-459F-AF3C-883BB9F032F6}" destId="{D226BF3D-9B01-4431-B591-5FAA0E0F0D53}" srcOrd="0" destOrd="0" presId="urn:microsoft.com/office/officeart/2005/8/layout/orgChart1"/>
    <dgm:cxn modelId="{AF4B0633-D71A-48C3-8A56-294EA740FC0D}" type="presParOf" srcId="{EE60FCB0-09CD-459F-AF3C-883BB9F032F6}" destId="{0ED333FE-FC6B-49CA-B4B2-331213BA4CA7}" srcOrd="1" destOrd="0" presId="urn:microsoft.com/office/officeart/2005/8/layout/orgChart1"/>
    <dgm:cxn modelId="{5C023D9D-FF85-4BE3-A2CC-94E7B032A4C3}" type="presParOf" srcId="{14E81491-4CE9-40F7-8597-C4AC7F6C3017}" destId="{54956A10-440E-4D13-A59B-A608BCF723BA}" srcOrd="1" destOrd="0" presId="urn:microsoft.com/office/officeart/2005/8/layout/orgChart1"/>
    <dgm:cxn modelId="{97A7FF71-05B6-4A72-A0A6-785F50F5F8B9}" type="presParOf" srcId="{14E81491-4CE9-40F7-8597-C4AC7F6C3017}" destId="{BFD623DE-8D52-4F4F-8B18-F7B13341D628}" srcOrd="2" destOrd="0" presId="urn:microsoft.com/office/officeart/2005/8/layout/orgChart1"/>
    <dgm:cxn modelId="{58B78866-15A0-4DFE-9743-2C765498A452}" type="presParOf" srcId="{18D375D8-7553-4547-9DCD-44F174A31E4D}" destId="{C4AFC39E-73DE-4463-B151-EAFF8FF7D2BE}" srcOrd="2" destOrd="0" presId="urn:microsoft.com/office/officeart/2005/8/layout/orgChart1"/>
    <dgm:cxn modelId="{2F35C912-81AF-4A11-B501-028D38566B80}" type="presParOf" srcId="{18D375D8-7553-4547-9DCD-44F174A31E4D}" destId="{5B5AFDAE-E4DB-4C1D-B8D9-096608F83C96}" srcOrd="3" destOrd="0" presId="urn:microsoft.com/office/officeart/2005/8/layout/orgChart1"/>
    <dgm:cxn modelId="{7439C6F9-E735-4156-85C1-C47D7686A0EF}" type="presParOf" srcId="{5B5AFDAE-E4DB-4C1D-B8D9-096608F83C96}" destId="{062DB5D3-BE1C-4A13-8215-57CA375CEB7C}" srcOrd="0" destOrd="0" presId="urn:microsoft.com/office/officeart/2005/8/layout/orgChart1"/>
    <dgm:cxn modelId="{A72878C2-4A3B-40A6-AFAC-70626806B68F}" type="presParOf" srcId="{062DB5D3-BE1C-4A13-8215-57CA375CEB7C}" destId="{C8825121-5E49-4528-BAD7-952E937C04E9}" srcOrd="0" destOrd="0" presId="urn:microsoft.com/office/officeart/2005/8/layout/orgChart1"/>
    <dgm:cxn modelId="{EDD97E01-01F9-4AA5-AF7B-BF5F82C8C59D}" type="presParOf" srcId="{062DB5D3-BE1C-4A13-8215-57CA375CEB7C}" destId="{59F33DBF-B9CF-4396-9EEE-A2E11A1F4302}" srcOrd="1" destOrd="0" presId="urn:microsoft.com/office/officeart/2005/8/layout/orgChart1"/>
    <dgm:cxn modelId="{8E9CBAF8-B79D-4629-A1D4-1C6626A42C72}" type="presParOf" srcId="{5B5AFDAE-E4DB-4C1D-B8D9-096608F83C96}" destId="{F98AEBF8-6E69-4C70-9C9F-61F1F0891B48}" srcOrd="1" destOrd="0" presId="urn:microsoft.com/office/officeart/2005/8/layout/orgChart1"/>
    <dgm:cxn modelId="{ABD1C9EB-4211-4B69-B433-34DC93E924CD}" type="presParOf" srcId="{F98AEBF8-6E69-4C70-9C9F-61F1F0891B48}" destId="{4E9A8691-D965-41CE-BAE3-FEF1B065E59D}" srcOrd="0" destOrd="0" presId="urn:microsoft.com/office/officeart/2005/8/layout/orgChart1"/>
    <dgm:cxn modelId="{8273D4CD-F3B3-4D5D-ABD0-BF4F663F3F81}" type="presParOf" srcId="{F98AEBF8-6E69-4C70-9C9F-61F1F0891B48}" destId="{5231E330-FF19-4E54-B211-3DE33B84839B}" srcOrd="1" destOrd="0" presId="urn:microsoft.com/office/officeart/2005/8/layout/orgChart1"/>
    <dgm:cxn modelId="{8AB9F71F-D4A5-4F23-9AA3-3F6F8F439B86}" type="presParOf" srcId="{5231E330-FF19-4E54-B211-3DE33B84839B}" destId="{0CD87A42-7216-4345-9290-0CF8EB5C6EC6}" srcOrd="0" destOrd="0" presId="urn:microsoft.com/office/officeart/2005/8/layout/orgChart1"/>
    <dgm:cxn modelId="{FCF8A9C3-D92F-4805-A4BF-DFF72ABF01DE}" type="presParOf" srcId="{0CD87A42-7216-4345-9290-0CF8EB5C6EC6}" destId="{FCAAAA8A-4AB9-446B-9162-FAF2CA7DBF46}" srcOrd="0" destOrd="0" presId="urn:microsoft.com/office/officeart/2005/8/layout/orgChart1"/>
    <dgm:cxn modelId="{53D078F0-F008-4459-9410-9C19BF2BBD71}" type="presParOf" srcId="{0CD87A42-7216-4345-9290-0CF8EB5C6EC6}" destId="{C01A12DB-B96D-487E-80C5-5C06E14320DF}" srcOrd="1" destOrd="0" presId="urn:microsoft.com/office/officeart/2005/8/layout/orgChart1"/>
    <dgm:cxn modelId="{B5008F43-871B-4AC1-BC22-FD4672D9290F}" type="presParOf" srcId="{5231E330-FF19-4E54-B211-3DE33B84839B}" destId="{727A3513-9AF1-4420-9EA8-7BC206A83F3C}" srcOrd="1" destOrd="0" presId="urn:microsoft.com/office/officeart/2005/8/layout/orgChart1"/>
    <dgm:cxn modelId="{5AA7CD3D-7597-4EF5-BE13-C40D02B9E6A5}" type="presParOf" srcId="{5231E330-FF19-4E54-B211-3DE33B84839B}" destId="{A4725926-F26F-474D-91D7-926982ED97FD}" srcOrd="2" destOrd="0" presId="urn:microsoft.com/office/officeart/2005/8/layout/orgChart1"/>
    <dgm:cxn modelId="{42948252-9A69-4F9A-A1B5-59421F988D77}" type="presParOf" srcId="{5B5AFDAE-E4DB-4C1D-B8D9-096608F83C96}" destId="{A2A43E5D-8824-4414-B283-3E504A976452}" srcOrd="2" destOrd="0" presId="urn:microsoft.com/office/officeart/2005/8/layout/orgChart1"/>
    <dgm:cxn modelId="{9AFB6A1E-86C8-43F9-B545-7D65A79963CC}" type="presParOf" srcId="{2F3C663A-3ED8-4B60-AE00-E23F54402883}" destId="{E999C301-488A-40A8-ACDF-0F420A7D5990}" srcOrd="2" destOrd="0" presId="urn:microsoft.com/office/officeart/2005/8/layout/orgChart1"/>
    <dgm:cxn modelId="{A33FB833-8711-4918-9125-CE89D6CD94ED}" type="presParOf" srcId="{F2AB64E6-9A63-4D70-BADC-D3701D49884A}" destId="{F27BDB59-D84C-4C93-B25F-57B384DAEE15}" srcOrd="2" destOrd="0" presId="urn:microsoft.com/office/officeart/2005/8/layout/orgChart1"/>
    <dgm:cxn modelId="{668901B6-F225-45A0-A78A-543507211557}" type="presParOf" srcId="{F27BDB59-D84C-4C93-B25F-57B384DAEE15}" destId="{FE5ACDBE-CD80-4DD1-939E-67EE9C89E100}" srcOrd="0" destOrd="0" presId="urn:microsoft.com/office/officeart/2005/8/layout/orgChart1"/>
    <dgm:cxn modelId="{8A2AF837-6D99-4C80-BFE4-D2237A84076E}" type="presParOf" srcId="{F27BDB59-D84C-4C93-B25F-57B384DAEE15}" destId="{06E9E7C0-42BF-436D-9955-9F4ABF7BC3DD}" srcOrd="1" destOrd="0" presId="urn:microsoft.com/office/officeart/2005/8/layout/orgChart1"/>
    <dgm:cxn modelId="{CC6BB6E3-41DE-4D08-AA18-21B507DF5A5F}" type="presParOf" srcId="{06E9E7C0-42BF-436D-9955-9F4ABF7BC3DD}" destId="{705D8021-B1FD-439C-AC7C-FCE5D395A784}" srcOrd="0" destOrd="0" presId="urn:microsoft.com/office/officeart/2005/8/layout/orgChart1"/>
    <dgm:cxn modelId="{D3963409-CA3D-4A8B-8700-168D93DCAB9B}" type="presParOf" srcId="{705D8021-B1FD-439C-AC7C-FCE5D395A784}" destId="{4772EA43-1FBC-4915-A36A-E92E2B129AD8}" srcOrd="0" destOrd="0" presId="urn:microsoft.com/office/officeart/2005/8/layout/orgChart1"/>
    <dgm:cxn modelId="{B1966EDD-0D4C-418E-9064-E7817983E1E5}" type="presParOf" srcId="{705D8021-B1FD-439C-AC7C-FCE5D395A784}" destId="{81326E43-89B2-44C9-B53A-A6F09195D74B}" srcOrd="1" destOrd="0" presId="urn:microsoft.com/office/officeart/2005/8/layout/orgChart1"/>
    <dgm:cxn modelId="{EFFFD70C-6E83-45C7-A1EE-2338E19B604D}" type="presParOf" srcId="{06E9E7C0-42BF-436D-9955-9F4ABF7BC3DD}" destId="{BF69680E-9D91-4BED-928B-C3F437EF9D57}" srcOrd="1" destOrd="0" presId="urn:microsoft.com/office/officeart/2005/8/layout/orgChart1"/>
    <dgm:cxn modelId="{0F3EC51E-24DA-405B-870C-EF50E7AF5341}" type="presParOf" srcId="{06E9E7C0-42BF-436D-9955-9F4ABF7BC3DD}" destId="{12EA9A45-4B40-4E36-A69A-6C1C618FF6B0}" srcOrd="2" destOrd="0" presId="urn:microsoft.com/office/officeart/2005/8/layout/orgChart1"/>
    <dgm:cxn modelId="{06D85E13-4A96-45BC-8CA6-8DF6FCCE6FB3}" type="presParOf" srcId="{8E4D4BA2-C9AB-4106-99C5-70904B798DD0}" destId="{74424ABA-4B10-48D0-B7D3-04DC22A27A57}" srcOrd="6" destOrd="0" presId="urn:microsoft.com/office/officeart/2005/8/layout/orgChart1"/>
    <dgm:cxn modelId="{DDE8BF59-5D2E-4CE2-B1B0-ED67019A0B87}" type="presParOf" srcId="{8E4D4BA2-C9AB-4106-99C5-70904B798DD0}" destId="{DBCC0F0F-7B9C-4ABC-86C6-F81500AE8C96}" srcOrd="7" destOrd="0" presId="urn:microsoft.com/office/officeart/2005/8/layout/orgChart1"/>
    <dgm:cxn modelId="{98161202-8C97-454B-A3AF-B6A85A81EC16}" type="presParOf" srcId="{DBCC0F0F-7B9C-4ABC-86C6-F81500AE8C96}" destId="{311C89FA-507D-421D-9AE0-5BA9B2AA75E7}" srcOrd="0" destOrd="0" presId="urn:microsoft.com/office/officeart/2005/8/layout/orgChart1"/>
    <dgm:cxn modelId="{1A2DBEC1-FEF0-4F5C-BE56-D56D10AD7F22}" type="presParOf" srcId="{311C89FA-507D-421D-9AE0-5BA9B2AA75E7}" destId="{8F9D410F-80C3-4FFD-BCC2-29F0C7B39544}" srcOrd="0" destOrd="0" presId="urn:microsoft.com/office/officeart/2005/8/layout/orgChart1"/>
    <dgm:cxn modelId="{EAA158BA-177E-4073-B274-EACD793E4D47}" type="presParOf" srcId="{311C89FA-507D-421D-9AE0-5BA9B2AA75E7}" destId="{B0DA9037-BF67-4389-8E59-6B3AA5D18C64}" srcOrd="1" destOrd="0" presId="urn:microsoft.com/office/officeart/2005/8/layout/orgChart1"/>
    <dgm:cxn modelId="{7B377ECD-0BC1-494C-82AF-D677993F9B41}" type="presParOf" srcId="{DBCC0F0F-7B9C-4ABC-86C6-F81500AE8C96}" destId="{F221929D-BC13-4A9D-9D16-1B3A488C3A9F}" srcOrd="1" destOrd="0" presId="urn:microsoft.com/office/officeart/2005/8/layout/orgChart1"/>
    <dgm:cxn modelId="{B0F45026-5B48-4E34-ABC0-560DA04AFC52}" type="presParOf" srcId="{DBCC0F0F-7B9C-4ABC-86C6-F81500AE8C96}" destId="{0019D7EE-AAC6-4938-A956-3E20D45A19FB}" srcOrd="2" destOrd="0" presId="urn:microsoft.com/office/officeart/2005/8/layout/orgChart1"/>
    <dgm:cxn modelId="{1FB08C8A-9D7D-437F-9047-3215C8D67E9E}" type="presParOf" srcId="{93561E25-99FD-46B5-B46C-ED2C2AAB319A}" destId="{C6BB19E0-A739-45B8-9766-8E9EBEE53E6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FF5D-96DE-49FC-99C4-56517D0C8A66}">
      <dsp:nvSpPr>
        <dsp:cNvPr id="0" name=""/>
        <dsp:cNvSpPr/>
      </dsp:nvSpPr>
      <dsp:spPr>
        <a:xfrm>
          <a:off x="4151680" y="438817"/>
          <a:ext cx="1592881" cy="184300"/>
        </a:xfrm>
        <a:custGeom>
          <a:avLst/>
          <a:gdLst/>
          <a:ahLst/>
          <a:cxnLst/>
          <a:rect l="0" t="0" r="0" b="0"/>
          <a:pathLst>
            <a:path>
              <a:moveTo>
                <a:pt x="0" y="0"/>
              </a:moveTo>
              <a:lnTo>
                <a:pt x="0" y="92150"/>
              </a:lnTo>
              <a:lnTo>
                <a:pt x="1592881" y="92150"/>
              </a:lnTo>
              <a:lnTo>
                <a:pt x="1592881"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2FFCF4-4F94-4AAE-AD30-12D1AC86F748}">
      <dsp:nvSpPr>
        <dsp:cNvPr id="0" name=""/>
        <dsp:cNvSpPr/>
      </dsp:nvSpPr>
      <dsp:spPr>
        <a:xfrm>
          <a:off x="4590490" y="1061928"/>
          <a:ext cx="92150" cy="403705"/>
        </a:xfrm>
        <a:custGeom>
          <a:avLst/>
          <a:gdLst/>
          <a:ahLst/>
          <a:cxnLst/>
          <a:rect l="0" t="0" r="0" b="0"/>
          <a:pathLst>
            <a:path>
              <a:moveTo>
                <a:pt x="92150" y="0"/>
              </a:moveTo>
              <a:lnTo>
                <a:pt x="92150" y="403705"/>
              </a:lnTo>
              <a:lnTo>
                <a:pt x="0"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7B4EA-24B0-4F5A-B4BF-88269D642128}">
      <dsp:nvSpPr>
        <dsp:cNvPr id="0" name=""/>
        <dsp:cNvSpPr/>
      </dsp:nvSpPr>
      <dsp:spPr>
        <a:xfrm>
          <a:off x="5081958" y="3554371"/>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495E9-B620-4654-876C-EDCAB718C434}">
      <dsp:nvSpPr>
        <dsp:cNvPr id="0" name=""/>
        <dsp:cNvSpPr/>
      </dsp:nvSpPr>
      <dsp:spPr>
        <a:xfrm>
          <a:off x="4862553" y="230814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A20ECA-2A79-4F5B-9B40-535E2EB02792}">
      <dsp:nvSpPr>
        <dsp:cNvPr id="0" name=""/>
        <dsp:cNvSpPr/>
      </dsp:nvSpPr>
      <dsp:spPr>
        <a:xfrm>
          <a:off x="4862553" y="230814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E6013-BA5E-4F78-B7F8-0FACB42CDB1A}">
      <dsp:nvSpPr>
        <dsp:cNvPr id="0" name=""/>
        <dsp:cNvSpPr/>
      </dsp:nvSpPr>
      <dsp:spPr>
        <a:xfrm>
          <a:off x="4682640" y="1061928"/>
          <a:ext cx="530960" cy="807411"/>
        </a:xfrm>
        <a:custGeom>
          <a:avLst/>
          <a:gdLst/>
          <a:ahLst/>
          <a:cxnLst/>
          <a:rect l="0" t="0" r="0" b="0"/>
          <a:pathLst>
            <a:path>
              <a:moveTo>
                <a:pt x="0" y="0"/>
              </a:moveTo>
              <a:lnTo>
                <a:pt x="0" y="715260"/>
              </a:lnTo>
              <a:lnTo>
                <a:pt x="530960" y="715260"/>
              </a:lnTo>
              <a:lnTo>
                <a:pt x="530960" y="807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F7F920-ECCB-4788-91DC-A6A9AB33E588}">
      <dsp:nvSpPr>
        <dsp:cNvPr id="0" name=""/>
        <dsp:cNvSpPr/>
      </dsp:nvSpPr>
      <dsp:spPr>
        <a:xfrm>
          <a:off x="3800631" y="230814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E1CE8-002A-4E4C-87C3-BE14B9A8FEAA}">
      <dsp:nvSpPr>
        <dsp:cNvPr id="0" name=""/>
        <dsp:cNvSpPr/>
      </dsp:nvSpPr>
      <dsp:spPr>
        <a:xfrm>
          <a:off x="3800631" y="230814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7FF2E1-9FCA-42D8-90D2-F77C3A9AC12B}">
      <dsp:nvSpPr>
        <dsp:cNvPr id="0" name=""/>
        <dsp:cNvSpPr/>
      </dsp:nvSpPr>
      <dsp:spPr>
        <a:xfrm>
          <a:off x="4151680" y="1061928"/>
          <a:ext cx="530960" cy="807411"/>
        </a:xfrm>
        <a:custGeom>
          <a:avLst/>
          <a:gdLst/>
          <a:ahLst/>
          <a:cxnLst/>
          <a:rect l="0" t="0" r="0" b="0"/>
          <a:pathLst>
            <a:path>
              <a:moveTo>
                <a:pt x="530960" y="0"/>
              </a:moveTo>
              <a:lnTo>
                <a:pt x="530960" y="715260"/>
              </a:lnTo>
              <a:lnTo>
                <a:pt x="0" y="715260"/>
              </a:lnTo>
              <a:lnTo>
                <a:pt x="0" y="807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3FCA81-9429-41B6-8B4F-336C6A46AE9E}">
      <dsp:nvSpPr>
        <dsp:cNvPr id="0" name=""/>
        <dsp:cNvSpPr/>
      </dsp:nvSpPr>
      <dsp:spPr>
        <a:xfrm>
          <a:off x="4151680" y="438817"/>
          <a:ext cx="530960" cy="184300"/>
        </a:xfrm>
        <a:custGeom>
          <a:avLst/>
          <a:gdLst/>
          <a:ahLst/>
          <a:cxnLst/>
          <a:rect l="0" t="0" r="0" b="0"/>
          <a:pathLst>
            <a:path>
              <a:moveTo>
                <a:pt x="0" y="0"/>
              </a:moveTo>
              <a:lnTo>
                <a:pt x="0" y="92150"/>
              </a:lnTo>
              <a:lnTo>
                <a:pt x="530960" y="92150"/>
              </a:lnTo>
              <a:lnTo>
                <a:pt x="53096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422A29-BC61-43E4-BF53-C563F87D0C1F}">
      <dsp:nvSpPr>
        <dsp:cNvPr id="0" name=""/>
        <dsp:cNvSpPr/>
      </dsp:nvSpPr>
      <dsp:spPr>
        <a:xfrm>
          <a:off x="3620719" y="438817"/>
          <a:ext cx="530960" cy="184300"/>
        </a:xfrm>
        <a:custGeom>
          <a:avLst/>
          <a:gdLst/>
          <a:ahLst/>
          <a:cxnLst/>
          <a:rect l="0" t="0" r="0" b="0"/>
          <a:pathLst>
            <a:path>
              <a:moveTo>
                <a:pt x="530960" y="0"/>
              </a:moveTo>
              <a:lnTo>
                <a:pt x="530960" y="92150"/>
              </a:lnTo>
              <a:lnTo>
                <a:pt x="0" y="92150"/>
              </a:lnTo>
              <a:lnTo>
                <a:pt x="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52D13E-FDDC-48F0-BCCE-2F40FCA5F9AE}">
      <dsp:nvSpPr>
        <dsp:cNvPr id="0" name=""/>
        <dsp:cNvSpPr/>
      </dsp:nvSpPr>
      <dsp:spPr>
        <a:xfrm>
          <a:off x="2558798" y="1061928"/>
          <a:ext cx="530960" cy="184300"/>
        </a:xfrm>
        <a:custGeom>
          <a:avLst/>
          <a:gdLst/>
          <a:ahLst/>
          <a:cxnLst/>
          <a:rect l="0" t="0" r="0" b="0"/>
          <a:pathLst>
            <a:path>
              <a:moveTo>
                <a:pt x="0" y="0"/>
              </a:moveTo>
              <a:lnTo>
                <a:pt x="0" y="92150"/>
              </a:lnTo>
              <a:lnTo>
                <a:pt x="530960" y="92150"/>
              </a:lnTo>
              <a:lnTo>
                <a:pt x="530960" y="184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35A8C0-9E5D-46B5-96A5-CDE3D58984DC}">
      <dsp:nvSpPr>
        <dsp:cNvPr id="0" name=""/>
        <dsp:cNvSpPr/>
      </dsp:nvSpPr>
      <dsp:spPr>
        <a:xfrm>
          <a:off x="1896194" y="2931260"/>
          <a:ext cx="131643" cy="1649927"/>
        </a:xfrm>
        <a:custGeom>
          <a:avLst/>
          <a:gdLst/>
          <a:ahLst/>
          <a:cxnLst/>
          <a:rect l="0" t="0" r="0" b="0"/>
          <a:pathLst>
            <a:path>
              <a:moveTo>
                <a:pt x="0" y="0"/>
              </a:moveTo>
              <a:lnTo>
                <a:pt x="0" y="1649927"/>
              </a:lnTo>
              <a:lnTo>
                <a:pt x="131643" y="1649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C3D47B-77F7-4AA4-A6E1-B2572BC26CB1}">
      <dsp:nvSpPr>
        <dsp:cNvPr id="0" name=""/>
        <dsp:cNvSpPr/>
      </dsp:nvSpPr>
      <dsp:spPr>
        <a:xfrm>
          <a:off x="2115599" y="3554371"/>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845033-C836-4C26-B3D7-C1BC3EACA950}">
      <dsp:nvSpPr>
        <dsp:cNvPr id="0" name=""/>
        <dsp:cNvSpPr/>
      </dsp:nvSpPr>
      <dsp:spPr>
        <a:xfrm>
          <a:off x="1896194" y="2931260"/>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9C4F94-AEE7-479F-90C4-6ECE52BC98D9}">
      <dsp:nvSpPr>
        <dsp:cNvPr id="0" name=""/>
        <dsp:cNvSpPr/>
      </dsp:nvSpPr>
      <dsp:spPr>
        <a:xfrm>
          <a:off x="1676789" y="168503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73E168-9312-4E56-8BC6-C27EEB7950F7}">
      <dsp:nvSpPr>
        <dsp:cNvPr id="0" name=""/>
        <dsp:cNvSpPr/>
      </dsp:nvSpPr>
      <dsp:spPr>
        <a:xfrm>
          <a:off x="1676789" y="168503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B2884-7820-493A-BD8C-9DB84D44DF2F}">
      <dsp:nvSpPr>
        <dsp:cNvPr id="0" name=""/>
        <dsp:cNvSpPr/>
      </dsp:nvSpPr>
      <dsp:spPr>
        <a:xfrm>
          <a:off x="2027837" y="1061928"/>
          <a:ext cx="530960" cy="184300"/>
        </a:xfrm>
        <a:custGeom>
          <a:avLst/>
          <a:gdLst/>
          <a:ahLst/>
          <a:cxnLst/>
          <a:rect l="0" t="0" r="0" b="0"/>
          <a:pathLst>
            <a:path>
              <a:moveTo>
                <a:pt x="530960" y="0"/>
              </a:moveTo>
              <a:lnTo>
                <a:pt x="530960" y="92150"/>
              </a:lnTo>
              <a:lnTo>
                <a:pt x="0" y="92150"/>
              </a:lnTo>
              <a:lnTo>
                <a:pt x="0" y="184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7A872C-840A-49EA-9F3B-E1A621DA13E8}">
      <dsp:nvSpPr>
        <dsp:cNvPr id="0" name=""/>
        <dsp:cNvSpPr/>
      </dsp:nvSpPr>
      <dsp:spPr>
        <a:xfrm>
          <a:off x="2558798" y="438817"/>
          <a:ext cx="1592881" cy="184300"/>
        </a:xfrm>
        <a:custGeom>
          <a:avLst/>
          <a:gdLst/>
          <a:ahLst/>
          <a:cxnLst/>
          <a:rect l="0" t="0" r="0" b="0"/>
          <a:pathLst>
            <a:path>
              <a:moveTo>
                <a:pt x="1592881" y="0"/>
              </a:moveTo>
              <a:lnTo>
                <a:pt x="1592881" y="92150"/>
              </a:lnTo>
              <a:lnTo>
                <a:pt x="0" y="92150"/>
              </a:lnTo>
              <a:lnTo>
                <a:pt x="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DBE20-B39B-4AA3-96F1-1A717B270409}">
      <dsp:nvSpPr>
        <dsp:cNvPr id="0" name=""/>
        <dsp:cNvSpPr/>
      </dsp:nvSpPr>
      <dsp:spPr>
        <a:xfrm>
          <a:off x="3712869" y="6"/>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700" b="0" i="0" u="none" strike="noStrike" kern="1200" cap="none" normalizeH="0" baseline="0" smtClean="0">
              <a:ln>
                <a:noFill/>
              </a:ln>
              <a:solidFill>
                <a:schemeClr val="tx1"/>
              </a:solidFill>
              <a:effectLst/>
              <a:latin typeface="Times New Roman" pitchFamily="18" charset="0"/>
              <a:cs typeface="Arial" pitchFamily="34" charset="0"/>
            </a:rPr>
            <a:t>Boss</a:t>
          </a:r>
        </a:p>
      </dsp:txBody>
      <dsp:txXfrm>
        <a:off x="3712869" y="6"/>
        <a:ext cx="877620" cy="438810"/>
      </dsp:txXfrm>
    </dsp:sp>
    <dsp:sp modelId="{66105E46-6BDA-4E54-B61E-195B54D4437A}">
      <dsp:nvSpPr>
        <dsp:cNvPr id="0" name=""/>
        <dsp:cNvSpPr/>
      </dsp:nvSpPr>
      <dsp:spPr>
        <a:xfrm>
          <a:off x="2119988"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2119988" y="623117"/>
        <a:ext cx="877620" cy="438810"/>
      </dsp:txXfrm>
    </dsp:sp>
    <dsp:sp modelId="{84DF6D9E-A30C-4C87-B161-0206C46F0D38}">
      <dsp:nvSpPr>
        <dsp:cNvPr id="0" name=""/>
        <dsp:cNvSpPr/>
      </dsp:nvSpPr>
      <dsp:spPr>
        <a:xfrm>
          <a:off x="1589027"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1589027" y="1246228"/>
        <a:ext cx="877620" cy="438810"/>
      </dsp:txXfrm>
    </dsp:sp>
    <dsp:sp modelId="{2A957455-6F59-4158-A4DE-5795B470C342}">
      <dsp:nvSpPr>
        <dsp:cNvPr id="0" name=""/>
        <dsp:cNvSpPr/>
      </dsp:nvSpPr>
      <dsp:spPr>
        <a:xfrm>
          <a:off x="1808432"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1808432" y="1869339"/>
        <a:ext cx="877620" cy="438810"/>
      </dsp:txXfrm>
    </dsp:sp>
    <dsp:sp modelId="{AE32CFFA-440F-4F62-B00E-1721F34DDDDD}">
      <dsp:nvSpPr>
        <dsp:cNvPr id="0" name=""/>
        <dsp:cNvSpPr/>
      </dsp:nvSpPr>
      <dsp:spPr>
        <a:xfrm>
          <a:off x="1808432"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1808432" y="2492450"/>
        <a:ext cx="877620" cy="438810"/>
      </dsp:txXfrm>
    </dsp:sp>
    <dsp:sp modelId="{210C0AF4-D185-403E-8881-5E3966F7C510}">
      <dsp:nvSpPr>
        <dsp:cNvPr id="0" name=""/>
        <dsp:cNvSpPr/>
      </dsp:nvSpPr>
      <dsp:spPr>
        <a:xfrm>
          <a:off x="2027837"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2027837" y="3115560"/>
        <a:ext cx="877620" cy="438810"/>
      </dsp:txXfrm>
    </dsp:sp>
    <dsp:sp modelId="{1DBD437C-FA30-4BE6-9DD4-E73A5E12F99A}">
      <dsp:nvSpPr>
        <dsp:cNvPr id="0" name=""/>
        <dsp:cNvSpPr/>
      </dsp:nvSpPr>
      <dsp:spPr>
        <a:xfrm>
          <a:off x="2247243" y="3738671"/>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2247243" y="3738671"/>
        <a:ext cx="877620" cy="438810"/>
      </dsp:txXfrm>
    </dsp:sp>
    <dsp:sp modelId="{04791ED5-527E-4F17-BDD5-7448535FA0C0}">
      <dsp:nvSpPr>
        <dsp:cNvPr id="0" name=""/>
        <dsp:cNvSpPr/>
      </dsp:nvSpPr>
      <dsp:spPr>
        <a:xfrm>
          <a:off x="2027837" y="4361782"/>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2027837" y="4361782"/>
        <a:ext cx="877620" cy="438810"/>
      </dsp:txXfrm>
    </dsp:sp>
    <dsp:sp modelId="{BF5A78D2-806F-4B83-8EFC-0218C1B43F38}">
      <dsp:nvSpPr>
        <dsp:cNvPr id="0" name=""/>
        <dsp:cNvSpPr/>
      </dsp:nvSpPr>
      <dsp:spPr>
        <a:xfrm>
          <a:off x="2650948"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2650948" y="1246228"/>
        <a:ext cx="877620" cy="438810"/>
      </dsp:txXfrm>
    </dsp:sp>
    <dsp:sp modelId="{E79A4F43-5A19-429F-B234-7DBA782C4C29}">
      <dsp:nvSpPr>
        <dsp:cNvPr id="0" name=""/>
        <dsp:cNvSpPr/>
      </dsp:nvSpPr>
      <dsp:spPr>
        <a:xfrm>
          <a:off x="3181909"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3181909" y="623117"/>
        <a:ext cx="877620" cy="438810"/>
      </dsp:txXfrm>
    </dsp:sp>
    <dsp:sp modelId="{401AA7AA-A43A-4B29-BE3B-513D7E194E63}">
      <dsp:nvSpPr>
        <dsp:cNvPr id="0" name=""/>
        <dsp:cNvSpPr/>
      </dsp:nvSpPr>
      <dsp:spPr>
        <a:xfrm>
          <a:off x="4243830"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4243830" y="623117"/>
        <a:ext cx="877620" cy="438810"/>
      </dsp:txXfrm>
    </dsp:sp>
    <dsp:sp modelId="{8560EC3D-B58A-4F25-8F09-34C71448E9BD}">
      <dsp:nvSpPr>
        <dsp:cNvPr id="0" name=""/>
        <dsp:cNvSpPr/>
      </dsp:nvSpPr>
      <dsp:spPr>
        <a:xfrm>
          <a:off x="3712869"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3712869" y="1869339"/>
        <a:ext cx="877620" cy="438810"/>
      </dsp:txXfrm>
    </dsp:sp>
    <dsp:sp modelId="{CC164929-47FE-4538-8AF7-8A5C1D123EC3}">
      <dsp:nvSpPr>
        <dsp:cNvPr id="0" name=""/>
        <dsp:cNvSpPr/>
      </dsp:nvSpPr>
      <dsp:spPr>
        <a:xfrm>
          <a:off x="3932275"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3932275" y="2492450"/>
        <a:ext cx="877620" cy="438810"/>
      </dsp:txXfrm>
    </dsp:sp>
    <dsp:sp modelId="{A5BA52B9-2350-4AB3-9CAE-9C2DA7DEAC15}">
      <dsp:nvSpPr>
        <dsp:cNvPr id="0" name=""/>
        <dsp:cNvSpPr/>
      </dsp:nvSpPr>
      <dsp:spPr>
        <a:xfrm>
          <a:off x="3932275"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3932275" y="3115560"/>
        <a:ext cx="877620" cy="438810"/>
      </dsp:txXfrm>
    </dsp:sp>
    <dsp:sp modelId="{BF55B73B-EDD8-4364-906B-CE346B5C7FFF}">
      <dsp:nvSpPr>
        <dsp:cNvPr id="0" name=""/>
        <dsp:cNvSpPr/>
      </dsp:nvSpPr>
      <dsp:spPr>
        <a:xfrm>
          <a:off x="4774791"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4774791" y="1869339"/>
        <a:ext cx="877620" cy="438810"/>
      </dsp:txXfrm>
    </dsp:sp>
    <dsp:sp modelId="{88476AC1-AA36-4E36-BFDB-75B4C870548A}">
      <dsp:nvSpPr>
        <dsp:cNvPr id="0" name=""/>
        <dsp:cNvSpPr/>
      </dsp:nvSpPr>
      <dsp:spPr>
        <a:xfrm>
          <a:off x="4994196"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4994196" y="2492450"/>
        <a:ext cx="877620" cy="438810"/>
      </dsp:txXfrm>
    </dsp:sp>
    <dsp:sp modelId="{F35DF0A0-5E85-4301-8E0B-A0EE382A8E99}">
      <dsp:nvSpPr>
        <dsp:cNvPr id="0" name=""/>
        <dsp:cNvSpPr/>
      </dsp:nvSpPr>
      <dsp:spPr>
        <a:xfrm>
          <a:off x="4994196"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4994196" y="3115560"/>
        <a:ext cx="877620" cy="438810"/>
      </dsp:txXfrm>
    </dsp:sp>
    <dsp:sp modelId="{CF5E1B51-E602-4F55-8A34-18E901268BE1}">
      <dsp:nvSpPr>
        <dsp:cNvPr id="0" name=""/>
        <dsp:cNvSpPr/>
      </dsp:nvSpPr>
      <dsp:spPr>
        <a:xfrm>
          <a:off x="5213601" y="3738671"/>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5213601" y="3738671"/>
        <a:ext cx="877620" cy="438810"/>
      </dsp:txXfrm>
    </dsp:sp>
    <dsp:sp modelId="{E881D9FD-D205-485D-91FF-B590DF4A9C6C}">
      <dsp:nvSpPr>
        <dsp:cNvPr id="0" name=""/>
        <dsp:cNvSpPr/>
      </dsp:nvSpPr>
      <dsp:spPr>
        <a:xfrm>
          <a:off x="3712869"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3712869" y="1246228"/>
        <a:ext cx="877620" cy="438810"/>
      </dsp:txXfrm>
    </dsp:sp>
    <dsp:sp modelId="{A0C5D711-0EDB-4F27-97DE-A3320315551F}">
      <dsp:nvSpPr>
        <dsp:cNvPr id="0" name=""/>
        <dsp:cNvSpPr/>
      </dsp:nvSpPr>
      <dsp:spPr>
        <a:xfrm>
          <a:off x="5305751"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en-US" sz="2700" kern="1200"/>
        </a:p>
      </dsp:txBody>
      <dsp:txXfrm>
        <a:off x="5305751" y="623117"/>
        <a:ext cx="877620" cy="438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24ABA-4B10-48D0-B7D3-04DC22A27A57}">
      <dsp:nvSpPr>
        <dsp:cNvPr id="0" name=""/>
        <dsp:cNvSpPr/>
      </dsp:nvSpPr>
      <dsp:spPr>
        <a:xfrm>
          <a:off x="4151680" y="438817"/>
          <a:ext cx="1592881" cy="184300"/>
        </a:xfrm>
        <a:custGeom>
          <a:avLst/>
          <a:gdLst/>
          <a:ahLst/>
          <a:cxnLst/>
          <a:rect l="0" t="0" r="0" b="0"/>
          <a:pathLst>
            <a:path>
              <a:moveTo>
                <a:pt x="0" y="0"/>
              </a:moveTo>
              <a:lnTo>
                <a:pt x="0" y="92150"/>
              </a:lnTo>
              <a:lnTo>
                <a:pt x="1592881" y="92150"/>
              </a:lnTo>
              <a:lnTo>
                <a:pt x="1592881"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ACDBE-CD80-4DD1-939E-67EE9C89E100}">
      <dsp:nvSpPr>
        <dsp:cNvPr id="0" name=""/>
        <dsp:cNvSpPr/>
      </dsp:nvSpPr>
      <dsp:spPr>
        <a:xfrm>
          <a:off x="4590490" y="1061928"/>
          <a:ext cx="92150" cy="403705"/>
        </a:xfrm>
        <a:custGeom>
          <a:avLst/>
          <a:gdLst/>
          <a:ahLst/>
          <a:cxnLst/>
          <a:rect l="0" t="0" r="0" b="0"/>
          <a:pathLst>
            <a:path>
              <a:moveTo>
                <a:pt x="92150" y="0"/>
              </a:moveTo>
              <a:lnTo>
                <a:pt x="92150" y="403705"/>
              </a:lnTo>
              <a:lnTo>
                <a:pt x="0"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9A8691-D965-41CE-BAE3-FEF1B065E59D}">
      <dsp:nvSpPr>
        <dsp:cNvPr id="0" name=""/>
        <dsp:cNvSpPr/>
      </dsp:nvSpPr>
      <dsp:spPr>
        <a:xfrm>
          <a:off x="5081958" y="3554371"/>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AFC39E-73DE-4463-B151-EAFF8FF7D2BE}">
      <dsp:nvSpPr>
        <dsp:cNvPr id="0" name=""/>
        <dsp:cNvSpPr/>
      </dsp:nvSpPr>
      <dsp:spPr>
        <a:xfrm>
          <a:off x="4862553" y="230814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91EBCA-37AC-4AC7-A741-B561C1600189}">
      <dsp:nvSpPr>
        <dsp:cNvPr id="0" name=""/>
        <dsp:cNvSpPr/>
      </dsp:nvSpPr>
      <dsp:spPr>
        <a:xfrm>
          <a:off x="4862553" y="230814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316D97-0555-4D51-BFBE-E0C01D45E8E6}">
      <dsp:nvSpPr>
        <dsp:cNvPr id="0" name=""/>
        <dsp:cNvSpPr/>
      </dsp:nvSpPr>
      <dsp:spPr>
        <a:xfrm>
          <a:off x="4682640" y="1061928"/>
          <a:ext cx="530960" cy="807411"/>
        </a:xfrm>
        <a:custGeom>
          <a:avLst/>
          <a:gdLst/>
          <a:ahLst/>
          <a:cxnLst/>
          <a:rect l="0" t="0" r="0" b="0"/>
          <a:pathLst>
            <a:path>
              <a:moveTo>
                <a:pt x="0" y="0"/>
              </a:moveTo>
              <a:lnTo>
                <a:pt x="0" y="715260"/>
              </a:lnTo>
              <a:lnTo>
                <a:pt x="530960" y="715260"/>
              </a:lnTo>
              <a:lnTo>
                <a:pt x="530960" y="807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231973-23C4-4E50-8290-2030639A2329}">
      <dsp:nvSpPr>
        <dsp:cNvPr id="0" name=""/>
        <dsp:cNvSpPr/>
      </dsp:nvSpPr>
      <dsp:spPr>
        <a:xfrm>
          <a:off x="3800631" y="230814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76D32D-518B-44B8-838C-BB10478128F6}">
      <dsp:nvSpPr>
        <dsp:cNvPr id="0" name=""/>
        <dsp:cNvSpPr/>
      </dsp:nvSpPr>
      <dsp:spPr>
        <a:xfrm>
          <a:off x="3800631" y="230814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379691-A47D-4589-BB75-871EAE02E5DD}">
      <dsp:nvSpPr>
        <dsp:cNvPr id="0" name=""/>
        <dsp:cNvSpPr/>
      </dsp:nvSpPr>
      <dsp:spPr>
        <a:xfrm>
          <a:off x="4151680" y="1061928"/>
          <a:ext cx="530960" cy="807411"/>
        </a:xfrm>
        <a:custGeom>
          <a:avLst/>
          <a:gdLst/>
          <a:ahLst/>
          <a:cxnLst/>
          <a:rect l="0" t="0" r="0" b="0"/>
          <a:pathLst>
            <a:path>
              <a:moveTo>
                <a:pt x="530960" y="0"/>
              </a:moveTo>
              <a:lnTo>
                <a:pt x="530960" y="715260"/>
              </a:lnTo>
              <a:lnTo>
                <a:pt x="0" y="715260"/>
              </a:lnTo>
              <a:lnTo>
                <a:pt x="0" y="807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E257C0-744B-43D2-A206-93159A751DC9}">
      <dsp:nvSpPr>
        <dsp:cNvPr id="0" name=""/>
        <dsp:cNvSpPr/>
      </dsp:nvSpPr>
      <dsp:spPr>
        <a:xfrm>
          <a:off x="4151680" y="438817"/>
          <a:ext cx="530960" cy="184300"/>
        </a:xfrm>
        <a:custGeom>
          <a:avLst/>
          <a:gdLst/>
          <a:ahLst/>
          <a:cxnLst/>
          <a:rect l="0" t="0" r="0" b="0"/>
          <a:pathLst>
            <a:path>
              <a:moveTo>
                <a:pt x="0" y="0"/>
              </a:moveTo>
              <a:lnTo>
                <a:pt x="0" y="92150"/>
              </a:lnTo>
              <a:lnTo>
                <a:pt x="530960" y="92150"/>
              </a:lnTo>
              <a:lnTo>
                <a:pt x="53096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0947A6-05CC-4FEF-94D7-B1CD2C33D531}">
      <dsp:nvSpPr>
        <dsp:cNvPr id="0" name=""/>
        <dsp:cNvSpPr/>
      </dsp:nvSpPr>
      <dsp:spPr>
        <a:xfrm>
          <a:off x="3620719" y="438817"/>
          <a:ext cx="530960" cy="184300"/>
        </a:xfrm>
        <a:custGeom>
          <a:avLst/>
          <a:gdLst/>
          <a:ahLst/>
          <a:cxnLst/>
          <a:rect l="0" t="0" r="0" b="0"/>
          <a:pathLst>
            <a:path>
              <a:moveTo>
                <a:pt x="530960" y="0"/>
              </a:moveTo>
              <a:lnTo>
                <a:pt x="530960" y="92150"/>
              </a:lnTo>
              <a:lnTo>
                <a:pt x="0" y="92150"/>
              </a:lnTo>
              <a:lnTo>
                <a:pt x="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6DCCAD-7A73-45E8-8F9B-AA073F41E707}">
      <dsp:nvSpPr>
        <dsp:cNvPr id="0" name=""/>
        <dsp:cNvSpPr/>
      </dsp:nvSpPr>
      <dsp:spPr>
        <a:xfrm>
          <a:off x="2558798" y="1061928"/>
          <a:ext cx="530960" cy="184300"/>
        </a:xfrm>
        <a:custGeom>
          <a:avLst/>
          <a:gdLst/>
          <a:ahLst/>
          <a:cxnLst/>
          <a:rect l="0" t="0" r="0" b="0"/>
          <a:pathLst>
            <a:path>
              <a:moveTo>
                <a:pt x="0" y="0"/>
              </a:moveTo>
              <a:lnTo>
                <a:pt x="0" y="92150"/>
              </a:lnTo>
              <a:lnTo>
                <a:pt x="530960" y="92150"/>
              </a:lnTo>
              <a:lnTo>
                <a:pt x="530960" y="184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3438B-6DF8-4D71-A418-031298BC4FC6}">
      <dsp:nvSpPr>
        <dsp:cNvPr id="0" name=""/>
        <dsp:cNvSpPr/>
      </dsp:nvSpPr>
      <dsp:spPr>
        <a:xfrm>
          <a:off x="1896194" y="2931260"/>
          <a:ext cx="131643" cy="1649927"/>
        </a:xfrm>
        <a:custGeom>
          <a:avLst/>
          <a:gdLst/>
          <a:ahLst/>
          <a:cxnLst/>
          <a:rect l="0" t="0" r="0" b="0"/>
          <a:pathLst>
            <a:path>
              <a:moveTo>
                <a:pt x="0" y="0"/>
              </a:moveTo>
              <a:lnTo>
                <a:pt x="0" y="1649927"/>
              </a:lnTo>
              <a:lnTo>
                <a:pt x="131643" y="1649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055ACE-5360-4E27-96B5-8566EC4C6414}">
      <dsp:nvSpPr>
        <dsp:cNvPr id="0" name=""/>
        <dsp:cNvSpPr/>
      </dsp:nvSpPr>
      <dsp:spPr>
        <a:xfrm>
          <a:off x="2115599" y="3554371"/>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638CC-DDF7-4695-82A8-5C4F298D2EBD}">
      <dsp:nvSpPr>
        <dsp:cNvPr id="0" name=""/>
        <dsp:cNvSpPr/>
      </dsp:nvSpPr>
      <dsp:spPr>
        <a:xfrm>
          <a:off x="1896194" y="2931260"/>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7A4A84-1237-46E3-A853-71A17A247E55}">
      <dsp:nvSpPr>
        <dsp:cNvPr id="0" name=""/>
        <dsp:cNvSpPr/>
      </dsp:nvSpPr>
      <dsp:spPr>
        <a:xfrm>
          <a:off x="1676789" y="1685039"/>
          <a:ext cx="131643" cy="1026816"/>
        </a:xfrm>
        <a:custGeom>
          <a:avLst/>
          <a:gdLst/>
          <a:ahLst/>
          <a:cxnLst/>
          <a:rect l="0" t="0" r="0" b="0"/>
          <a:pathLst>
            <a:path>
              <a:moveTo>
                <a:pt x="0" y="0"/>
              </a:moveTo>
              <a:lnTo>
                <a:pt x="0" y="1026816"/>
              </a:lnTo>
              <a:lnTo>
                <a:pt x="131643" y="10268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AC5A5B-A1AE-41CC-A599-C2A7E8AADEF2}">
      <dsp:nvSpPr>
        <dsp:cNvPr id="0" name=""/>
        <dsp:cNvSpPr/>
      </dsp:nvSpPr>
      <dsp:spPr>
        <a:xfrm>
          <a:off x="1676789" y="1685039"/>
          <a:ext cx="131643" cy="403705"/>
        </a:xfrm>
        <a:custGeom>
          <a:avLst/>
          <a:gdLst/>
          <a:ahLst/>
          <a:cxnLst/>
          <a:rect l="0" t="0" r="0" b="0"/>
          <a:pathLst>
            <a:path>
              <a:moveTo>
                <a:pt x="0" y="0"/>
              </a:moveTo>
              <a:lnTo>
                <a:pt x="0" y="403705"/>
              </a:lnTo>
              <a:lnTo>
                <a:pt x="131643" y="4037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46105-F270-4528-88A8-0ECCDA9EE1CF}">
      <dsp:nvSpPr>
        <dsp:cNvPr id="0" name=""/>
        <dsp:cNvSpPr/>
      </dsp:nvSpPr>
      <dsp:spPr>
        <a:xfrm>
          <a:off x="2027837" y="1061928"/>
          <a:ext cx="530960" cy="184300"/>
        </a:xfrm>
        <a:custGeom>
          <a:avLst/>
          <a:gdLst/>
          <a:ahLst/>
          <a:cxnLst/>
          <a:rect l="0" t="0" r="0" b="0"/>
          <a:pathLst>
            <a:path>
              <a:moveTo>
                <a:pt x="530960" y="0"/>
              </a:moveTo>
              <a:lnTo>
                <a:pt x="530960" y="92150"/>
              </a:lnTo>
              <a:lnTo>
                <a:pt x="0" y="92150"/>
              </a:lnTo>
              <a:lnTo>
                <a:pt x="0" y="184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0BD61D-299C-41AA-9E40-6B0BEA781DC1}">
      <dsp:nvSpPr>
        <dsp:cNvPr id="0" name=""/>
        <dsp:cNvSpPr/>
      </dsp:nvSpPr>
      <dsp:spPr>
        <a:xfrm>
          <a:off x="2558798" y="438817"/>
          <a:ext cx="1592881" cy="184300"/>
        </a:xfrm>
        <a:custGeom>
          <a:avLst/>
          <a:gdLst/>
          <a:ahLst/>
          <a:cxnLst/>
          <a:rect l="0" t="0" r="0" b="0"/>
          <a:pathLst>
            <a:path>
              <a:moveTo>
                <a:pt x="1592881" y="0"/>
              </a:moveTo>
              <a:lnTo>
                <a:pt x="1592881" y="92150"/>
              </a:lnTo>
              <a:lnTo>
                <a:pt x="0" y="92150"/>
              </a:lnTo>
              <a:lnTo>
                <a:pt x="0" y="184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384569-E4A5-429A-A9C7-363D33509817}">
      <dsp:nvSpPr>
        <dsp:cNvPr id="0" name=""/>
        <dsp:cNvSpPr/>
      </dsp:nvSpPr>
      <dsp:spPr>
        <a:xfrm>
          <a:off x="3712869" y="6"/>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Boss</a:t>
          </a:r>
        </a:p>
      </dsp:txBody>
      <dsp:txXfrm>
        <a:off x="3712869" y="6"/>
        <a:ext cx="877620" cy="438810"/>
      </dsp:txXfrm>
    </dsp:sp>
    <dsp:sp modelId="{3BAA3AAD-6FEE-4549-A085-FC866A91690F}">
      <dsp:nvSpPr>
        <dsp:cNvPr id="0" name=""/>
        <dsp:cNvSpPr/>
      </dsp:nvSpPr>
      <dsp:spPr>
        <a:xfrm>
          <a:off x="2119988"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Information</a:t>
          </a:r>
        </a:p>
      </dsp:txBody>
      <dsp:txXfrm>
        <a:off x="2119988" y="623117"/>
        <a:ext cx="877620" cy="438810"/>
      </dsp:txXfrm>
    </dsp:sp>
    <dsp:sp modelId="{6271AE67-6137-4D66-8BA1-1C019E444BFA}">
      <dsp:nvSpPr>
        <dsp:cNvPr id="0" name=""/>
        <dsp:cNvSpPr/>
      </dsp:nvSpPr>
      <dsp:spPr>
        <a:xfrm>
          <a:off x="1589027"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Wisdom</a:t>
          </a:r>
        </a:p>
      </dsp:txBody>
      <dsp:txXfrm>
        <a:off x="1589027" y="1246228"/>
        <a:ext cx="877620" cy="438810"/>
      </dsp:txXfrm>
    </dsp:sp>
    <dsp:sp modelId="{58137609-D624-4F4D-A22E-A8DFB2D7BBA0}">
      <dsp:nvSpPr>
        <dsp:cNvPr id="0" name=""/>
        <dsp:cNvSpPr/>
      </dsp:nvSpPr>
      <dsp:spPr>
        <a:xfrm>
          <a:off x="1808432"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Data</a:t>
          </a:r>
        </a:p>
      </dsp:txBody>
      <dsp:txXfrm>
        <a:off x="1808432" y="1869339"/>
        <a:ext cx="877620" cy="438810"/>
      </dsp:txXfrm>
    </dsp:sp>
    <dsp:sp modelId="{F725C109-7D5A-4144-A400-8D1B4B253741}">
      <dsp:nvSpPr>
        <dsp:cNvPr id="0" name=""/>
        <dsp:cNvSpPr/>
      </dsp:nvSpPr>
      <dsp:spPr>
        <a:xfrm>
          <a:off x="1808432"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Knowledge</a:t>
          </a:r>
        </a:p>
      </dsp:txBody>
      <dsp:txXfrm>
        <a:off x="1808432" y="2492450"/>
        <a:ext cx="877620" cy="438810"/>
      </dsp:txXfrm>
    </dsp:sp>
    <dsp:sp modelId="{2FF8FFC8-007D-40FF-9873-701F1FE1DD7A}">
      <dsp:nvSpPr>
        <dsp:cNvPr id="0" name=""/>
        <dsp:cNvSpPr/>
      </dsp:nvSpPr>
      <dsp:spPr>
        <a:xfrm>
          <a:off x="2027837"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Facts</a:t>
          </a:r>
        </a:p>
      </dsp:txBody>
      <dsp:txXfrm>
        <a:off x="2027837" y="3115560"/>
        <a:ext cx="877620" cy="438810"/>
      </dsp:txXfrm>
    </dsp:sp>
    <dsp:sp modelId="{2AD5C717-241E-4632-AFB7-9B9ABDEE3E95}">
      <dsp:nvSpPr>
        <dsp:cNvPr id="0" name=""/>
        <dsp:cNvSpPr/>
      </dsp:nvSpPr>
      <dsp:spPr>
        <a:xfrm>
          <a:off x="2247243" y="3738671"/>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Information</a:t>
          </a:r>
        </a:p>
      </dsp:txBody>
      <dsp:txXfrm>
        <a:off x="2247243" y="3738671"/>
        <a:ext cx="877620" cy="438810"/>
      </dsp:txXfrm>
    </dsp:sp>
    <dsp:sp modelId="{7C2049B3-2A45-4281-AC94-ECFCD44B37E9}">
      <dsp:nvSpPr>
        <dsp:cNvPr id="0" name=""/>
        <dsp:cNvSpPr/>
      </dsp:nvSpPr>
      <dsp:spPr>
        <a:xfrm>
          <a:off x="2027837" y="4361782"/>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Information</a:t>
          </a:r>
        </a:p>
      </dsp:txBody>
      <dsp:txXfrm>
        <a:off x="2027837" y="4361782"/>
        <a:ext cx="877620" cy="438810"/>
      </dsp:txXfrm>
    </dsp:sp>
    <dsp:sp modelId="{24292711-8942-4D49-A20E-FB2BD2ED0B8D}">
      <dsp:nvSpPr>
        <dsp:cNvPr id="0" name=""/>
        <dsp:cNvSpPr/>
      </dsp:nvSpPr>
      <dsp:spPr>
        <a:xfrm>
          <a:off x="2650948"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Statistics</a:t>
          </a:r>
        </a:p>
      </dsp:txBody>
      <dsp:txXfrm>
        <a:off x="2650948" y="1246228"/>
        <a:ext cx="877620" cy="438810"/>
      </dsp:txXfrm>
    </dsp:sp>
    <dsp:sp modelId="{09FCB912-4866-4228-84A5-A5B0001D7F45}">
      <dsp:nvSpPr>
        <dsp:cNvPr id="0" name=""/>
        <dsp:cNvSpPr/>
      </dsp:nvSpPr>
      <dsp:spPr>
        <a:xfrm>
          <a:off x="3181909"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Knowledge</a:t>
          </a:r>
        </a:p>
      </dsp:txBody>
      <dsp:txXfrm>
        <a:off x="3181909" y="623117"/>
        <a:ext cx="877620" cy="438810"/>
      </dsp:txXfrm>
    </dsp:sp>
    <dsp:sp modelId="{8EEF3B07-12BC-43A4-9A51-6F93AB598E0E}">
      <dsp:nvSpPr>
        <dsp:cNvPr id="0" name=""/>
        <dsp:cNvSpPr/>
      </dsp:nvSpPr>
      <dsp:spPr>
        <a:xfrm>
          <a:off x="4243830"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Data</a:t>
          </a:r>
        </a:p>
      </dsp:txBody>
      <dsp:txXfrm>
        <a:off x="4243830" y="623117"/>
        <a:ext cx="877620" cy="438810"/>
      </dsp:txXfrm>
    </dsp:sp>
    <dsp:sp modelId="{71430204-41F1-47C7-8BBD-E49C561297F2}">
      <dsp:nvSpPr>
        <dsp:cNvPr id="0" name=""/>
        <dsp:cNvSpPr/>
      </dsp:nvSpPr>
      <dsp:spPr>
        <a:xfrm>
          <a:off x="3712869"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Wisdom</a:t>
          </a:r>
        </a:p>
      </dsp:txBody>
      <dsp:txXfrm>
        <a:off x="3712869" y="1869339"/>
        <a:ext cx="877620" cy="438810"/>
      </dsp:txXfrm>
    </dsp:sp>
    <dsp:sp modelId="{41A3CF4D-90BC-4B48-8E0B-F5F5BEF863AB}">
      <dsp:nvSpPr>
        <dsp:cNvPr id="0" name=""/>
        <dsp:cNvSpPr/>
      </dsp:nvSpPr>
      <dsp:spPr>
        <a:xfrm>
          <a:off x="3932275"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Knowledge</a:t>
          </a:r>
        </a:p>
      </dsp:txBody>
      <dsp:txXfrm>
        <a:off x="3932275" y="2492450"/>
        <a:ext cx="877620" cy="438810"/>
      </dsp:txXfrm>
    </dsp:sp>
    <dsp:sp modelId="{FA3C951D-0618-4BD3-A49C-08A9FD0B438F}">
      <dsp:nvSpPr>
        <dsp:cNvPr id="0" name=""/>
        <dsp:cNvSpPr/>
      </dsp:nvSpPr>
      <dsp:spPr>
        <a:xfrm>
          <a:off x="3932275"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Information</a:t>
          </a:r>
        </a:p>
      </dsp:txBody>
      <dsp:txXfrm>
        <a:off x="3932275" y="3115560"/>
        <a:ext cx="877620" cy="438810"/>
      </dsp:txXfrm>
    </dsp:sp>
    <dsp:sp modelId="{A80A9BC6-16F9-4645-84C0-3F090D8EADC8}">
      <dsp:nvSpPr>
        <dsp:cNvPr id="0" name=""/>
        <dsp:cNvSpPr/>
      </dsp:nvSpPr>
      <dsp:spPr>
        <a:xfrm>
          <a:off x="4774791" y="1869339"/>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Facts</a:t>
          </a:r>
        </a:p>
      </dsp:txBody>
      <dsp:txXfrm>
        <a:off x="4774791" y="1869339"/>
        <a:ext cx="877620" cy="438810"/>
      </dsp:txXfrm>
    </dsp:sp>
    <dsp:sp modelId="{D226BF3D-9B01-4431-B591-5FAA0E0F0D53}">
      <dsp:nvSpPr>
        <dsp:cNvPr id="0" name=""/>
        <dsp:cNvSpPr/>
      </dsp:nvSpPr>
      <dsp:spPr>
        <a:xfrm>
          <a:off x="4994196" y="249245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Knowledge</a:t>
          </a:r>
        </a:p>
      </dsp:txBody>
      <dsp:txXfrm>
        <a:off x="4994196" y="2492450"/>
        <a:ext cx="877620" cy="438810"/>
      </dsp:txXfrm>
    </dsp:sp>
    <dsp:sp modelId="{C8825121-5E49-4528-BAD7-952E937C04E9}">
      <dsp:nvSpPr>
        <dsp:cNvPr id="0" name=""/>
        <dsp:cNvSpPr/>
      </dsp:nvSpPr>
      <dsp:spPr>
        <a:xfrm>
          <a:off x="4994196" y="3115560"/>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Information</a:t>
          </a:r>
        </a:p>
      </dsp:txBody>
      <dsp:txXfrm>
        <a:off x="4994196" y="3115560"/>
        <a:ext cx="877620" cy="438810"/>
      </dsp:txXfrm>
    </dsp:sp>
    <dsp:sp modelId="{FCAAAA8A-4AB9-446B-9162-FAF2CA7DBF46}">
      <dsp:nvSpPr>
        <dsp:cNvPr id="0" name=""/>
        <dsp:cNvSpPr/>
      </dsp:nvSpPr>
      <dsp:spPr>
        <a:xfrm>
          <a:off x="5213601" y="3738671"/>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Wisdom</a:t>
          </a:r>
        </a:p>
      </dsp:txBody>
      <dsp:txXfrm>
        <a:off x="5213601" y="3738671"/>
        <a:ext cx="877620" cy="438810"/>
      </dsp:txXfrm>
    </dsp:sp>
    <dsp:sp modelId="{4772EA43-1FBC-4915-A36A-E92E2B129AD8}">
      <dsp:nvSpPr>
        <dsp:cNvPr id="0" name=""/>
        <dsp:cNvSpPr/>
      </dsp:nvSpPr>
      <dsp:spPr>
        <a:xfrm>
          <a:off x="3712869" y="1246228"/>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Statistics</a:t>
          </a:r>
        </a:p>
      </dsp:txBody>
      <dsp:txXfrm>
        <a:off x="3712869" y="1246228"/>
        <a:ext cx="877620" cy="438810"/>
      </dsp:txXfrm>
    </dsp:sp>
    <dsp:sp modelId="{8F9D410F-80C3-4FFD-BCC2-29F0C7B39544}">
      <dsp:nvSpPr>
        <dsp:cNvPr id="0" name=""/>
        <dsp:cNvSpPr/>
      </dsp:nvSpPr>
      <dsp:spPr>
        <a:xfrm>
          <a:off x="5305751" y="623117"/>
          <a:ext cx="877620" cy="4388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smtClean="0">
              <a:ln>
                <a:noFill/>
              </a:ln>
              <a:solidFill>
                <a:schemeClr val="tx1"/>
              </a:solidFill>
              <a:effectLst/>
              <a:latin typeface="Times New Roman" pitchFamily="18" charset="0"/>
              <a:cs typeface="Arial" pitchFamily="34" charset="0"/>
            </a:rPr>
            <a:t>Facts</a:t>
          </a:r>
        </a:p>
      </dsp:txBody>
      <dsp:txXfrm>
        <a:off x="5305751" y="623117"/>
        <a:ext cx="877620" cy="4388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70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6196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2051" name="Rectangle 3"/>
          <p:cNvSpPr>
            <a:spLocks noGrp="1" noChangeArrowheads="1"/>
          </p:cNvSpPr>
          <p:nvPr>
            <p:ph type="dt" idx="1"/>
          </p:nvPr>
        </p:nvSpPr>
        <p:spPr bwMode="auto">
          <a:xfrm>
            <a:off x="3884613" y="0"/>
            <a:ext cx="2970212" cy="46196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2052" name="Rectangle 4"/>
          <p:cNvSpPr>
            <a:spLocks noGrp="1" noRot="1" noChangeAspect="1" noChangeArrowheads="1" noTextEdit="1"/>
          </p:cNvSpPr>
          <p:nvPr>
            <p:ph type="sldImg" idx="2"/>
          </p:nvPr>
        </p:nvSpPr>
        <p:spPr bwMode="auto">
          <a:xfrm>
            <a:off x="1128713" y="700088"/>
            <a:ext cx="4598987" cy="3449637"/>
          </a:xfrm>
          <a:prstGeom prst="rect">
            <a:avLst/>
          </a:prstGeom>
          <a:noFill/>
          <a:ln w="12700">
            <a:solidFill>
              <a:schemeClr val="tx1"/>
            </a:solidFill>
            <a:miter lim="800000"/>
            <a:headEnd/>
            <a:tailEnd/>
          </a:ln>
          <a:effectLst/>
        </p:spPr>
      </p:sp>
      <p:sp>
        <p:nvSpPr>
          <p:cNvPr id="2053" name="Rectangle 5"/>
          <p:cNvSpPr>
            <a:spLocks noGrp="1" noChangeArrowheads="1"/>
          </p:cNvSpPr>
          <p:nvPr>
            <p:ph type="body" sz="quarter" idx="3"/>
          </p:nvPr>
        </p:nvSpPr>
        <p:spPr bwMode="auto">
          <a:xfrm>
            <a:off x="914400" y="4387850"/>
            <a:ext cx="5026025" cy="41560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4" name="Rectangle 6"/>
          <p:cNvSpPr>
            <a:spLocks noGrp="1" noChangeArrowheads="1"/>
          </p:cNvSpPr>
          <p:nvPr>
            <p:ph type="ftr" sz="quarter" idx="4"/>
          </p:nvPr>
        </p:nvSpPr>
        <p:spPr bwMode="auto">
          <a:xfrm>
            <a:off x="0" y="8775700"/>
            <a:ext cx="2970213" cy="46196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2055" name="Rectangle 7"/>
          <p:cNvSpPr>
            <a:spLocks noGrp="1" noChangeArrowheads="1"/>
          </p:cNvSpPr>
          <p:nvPr>
            <p:ph type="sldNum" sz="quarter" idx="5"/>
          </p:nvPr>
        </p:nvSpPr>
        <p:spPr bwMode="auto">
          <a:xfrm>
            <a:off x="3884613" y="8775700"/>
            <a:ext cx="2970212" cy="46196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902B68AE-1036-4EB1-9AF9-C64EE208563C}" type="slidenum">
              <a:rPr lang="en-US"/>
              <a:pPr/>
              <a:t>‹#›</a:t>
            </a:fld>
            <a:endParaRPr lang="en-US"/>
          </a:p>
        </p:txBody>
      </p:sp>
    </p:spTree>
    <p:extLst>
      <p:ext uri="{BB962C8B-B14F-4D97-AF65-F5344CB8AC3E}">
        <p14:creationId xmlns:p14="http://schemas.microsoft.com/office/powerpoint/2010/main" val="1167081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2C353-83D0-4F6E-BFE3-64510B82D355}" type="slidenum">
              <a:rPr lang="en-US"/>
              <a:pPr/>
              <a:t>1</a:t>
            </a:fld>
            <a:endParaRPr lang="en-US"/>
          </a:p>
        </p:txBody>
      </p:sp>
      <p:sp>
        <p:nvSpPr>
          <p:cNvPr id="153602" name="Rectangle 2"/>
          <p:cNvSpPr>
            <a:spLocks noGrp="1" noRot="1" noChangeAspect="1" noChangeArrowheads="1" noTextEdit="1"/>
          </p:cNvSpPr>
          <p:nvPr>
            <p:ph type="sldImg"/>
          </p:nvPr>
        </p:nvSpPr>
        <p:spPr>
          <a:xfrm>
            <a:off x="608012" y="275431"/>
            <a:ext cx="2743200" cy="2057400"/>
          </a:xfrm>
          <a:ln/>
        </p:spPr>
      </p:sp>
      <p:sp>
        <p:nvSpPr>
          <p:cNvPr id="153603" name="Rectangle 3"/>
          <p:cNvSpPr>
            <a:spLocks noGrp="1" noChangeArrowheads="1"/>
          </p:cNvSpPr>
          <p:nvPr>
            <p:ph type="body" idx="1"/>
          </p:nvPr>
        </p:nvSpPr>
        <p:spPr>
          <a:xfrm>
            <a:off x="150812" y="2561432"/>
            <a:ext cx="6400800" cy="5982494"/>
          </a:xfrm>
        </p:spPr>
        <p:txBody>
          <a:bodyPr/>
          <a:lstStyle/>
          <a:p>
            <a:pPr hangingPunct="0"/>
            <a:r>
              <a:rPr lang="en-US" sz="1200" kern="1200" dirty="0" smtClean="0">
                <a:solidFill>
                  <a:schemeClr val="tx1"/>
                </a:solidFill>
                <a:effectLst/>
                <a:latin typeface="Times New Roman" pitchFamily="18" charset="0"/>
                <a:ea typeface="+mn-ea"/>
                <a:cs typeface="+mn-cs"/>
              </a:rPr>
              <a:t>I was the newly minted Conference President of the Georgia-Cumberland Conference.  It was my first Sabbath appointment and I was scheduled to offer the dedication prayer at the Jasper Seventh-day Adventist church.  My wife and I rose early to make the one hour drive to the church from our home in Collegedale, Tennessee.  We arrived well before the 9:30 AM Sabbath School and my first impression was that the church had not planned for my arrival.  I didn’t expect a band to announce my arrival but the pastor seemed perplexed and surprised to see me.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A few phone calls later I became aware of the fact that I had driven to Jasper, Tennessee instead of Jasper, Georgia where the special service was planned.  Two hours later we arrived at the Jasper, Georgia church in time for the potluck, much to my embarrassment, and the amusement of the congregation and particularly the conference officers who were at the special service.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It was not an auspicious beginning to my leadership of the conference.  The following week at the Conference office morning worship the staff had a great time providing me with maps of the conference territory and making me the butt of more jokes than I can remember.  It was obvious that I didn’t come to the conference office with all of the answers.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There was the time that I was getting on a freeway onramp.  It was a broad onramp with two lanes merging onto the freeway.  There was this car riding my bumper.  The moment I turned onto the onramp he pulled to the other lane to get past me and … well … I floored it!  We were drag racing down the on ramp to about 90 miles an hour.  </a:t>
            </a:r>
          </a:p>
          <a:p>
            <a:pPr hangingPunct="0"/>
            <a:r>
              <a:rPr lang="en-US" sz="1200" kern="1200" dirty="0" smtClean="0">
                <a:solidFill>
                  <a:schemeClr val="tx1"/>
                </a:solidFill>
                <a:effectLst/>
                <a:latin typeface="Times New Roman" pitchFamily="18" charset="0"/>
                <a:ea typeface="+mn-ea"/>
                <a:cs typeface="+mn-cs"/>
              </a:rPr>
              <a:t>Why would I do that – what is the competitive bug in my genes – what is the desire to be – faster – stronger – more powerful.  If you were an evolutionist you could answer that question easily – and I suppose as a Christian creationist the answer is easy also – selfishness – ego.</a:t>
            </a:r>
          </a:p>
          <a:p>
            <a:pPr hangingPunct="0"/>
            <a:r>
              <a:rPr lang="en-US" sz="1200" kern="1200" dirty="0" smtClean="0">
                <a:solidFill>
                  <a:schemeClr val="tx1"/>
                </a:solidFill>
                <a:effectLst/>
                <a:latin typeface="Times New Roman" pitchFamily="18" charset="0"/>
                <a:ea typeface="+mn-ea"/>
                <a:cs typeface="+mn-cs"/>
              </a:rPr>
              <a:t>By the way as I reached the freeway I slowed down and the other driver cut over to the fast lane and continued his high speed and much to my – should I say – satisfaction – there was a policeman who was there to pull him over and I had a great temptation to wave at him as I went by – I didn’t but my heart was waving.</a:t>
            </a:r>
          </a:p>
          <a:p>
            <a:endParaRPr lang="en-US" dirty="0"/>
          </a:p>
        </p:txBody>
      </p:sp>
    </p:spTree>
    <p:extLst>
      <p:ext uri="{BB962C8B-B14F-4D97-AF65-F5344CB8AC3E}">
        <p14:creationId xmlns:p14="http://schemas.microsoft.com/office/powerpoint/2010/main" val="145025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C4C17-D454-44D7-BB09-6EB80BF23FEA}" type="slidenum">
              <a:rPr lang="en-US"/>
              <a:pPr/>
              <a:t>10</a:t>
            </a:fld>
            <a:endParaRPr lang="en-US"/>
          </a:p>
        </p:txBody>
      </p:sp>
      <p:sp>
        <p:nvSpPr>
          <p:cNvPr id="160770" name="Rectangle 2"/>
          <p:cNvSpPr>
            <a:spLocks noGrp="1" noRot="1" noChangeAspect="1" noChangeArrowheads="1" noTextEdit="1"/>
          </p:cNvSpPr>
          <p:nvPr>
            <p:ph type="sldImg"/>
          </p:nvPr>
        </p:nvSpPr>
        <p:spPr>
          <a:xfrm>
            <a:off x="1125538" y="698500"/>
            <a:ext cx="4603750" cy="3452813"/>
          </a:xfrm>
          <a:ln/>
        </p:spPr>
      </p:sp>
      <p:sp>
        <p:nvSpPr>
          <p:cNvPr id="160771" name="Rectangle 3"/>
          <p:cNvSpPr>
            <a:spLocks noGrp="1" noChangeArrowheads="1"/>
          </p:cNvSpPr>
          <p:nvPr>
            <p:ph type="body" idx="1"/>
          </p:nvPr>
        </p:nvSpPr>
        <p:spPr/>
        <p:txBody>
          <a:bodyPr/>
          <a:lstStyle/>
          <a:p>
            <a:r>
              <a:rPr lang="en-US" dirty="0" smtClean="0"/>
              <a:t>READ SLIDE</a:t>
            </a:r>
          </a:p>
          <a:p>
            <a:endParaRPr lang="en-US" dirty="0" smtClean="0"/>
          </a:p>
          <a:p>
            <a:pPr hangingPunct="0"/>
            <a:r>
              <a:rPr lang="en-US" sz="1200" kern="1200" dirty="0" smtClean="0">
                <a:solidFill>
                  <a:schemeClr val="tx1"/>
                </a:solidFill>
                <a:effectLst/>
                <a:latin typeface="Times New Roman" pitchFamily="18" charset="0"/>
                <a:ea typeface="+mn-ea"/>
                <a:cs typeface="+mn-cs"/>
              </a:rPr>
              <a:t>Notice that Jesus doesn't condemn James and John.</a:t>
            </a:r>
          </a:p>
          <a:p>
            <a:pPr lvl="0" hangingPunct="0"/>
            <a:r>
              <a:rPr lang="en-US" sz="1200" kern="1200" dirty="0" smtClean="0">
                <a:solidFill>
                  <a:schemeClr val="tx1"/>
                </a:solidFill>
                <a:effectLst/>
                <a:latin typeface="Times New Roman" pitchFamily="18" charset="0"/>
                <a:ea typeface="+mn-ea"/>
                <a:cs typeface="+mn-cs"/>
              </a:rPr>
              <a:t>He doesn’t say, “You selfish disciples - get behind me Satan.”</a:t>
            </a:r>
          </a:p>
          <a:p>
            <a:pPr lvl="0" hangingPunct="0"/>
            <a:r>
              <a:rPr lang="en-US" sz="1200" kern="1200" dirty="0" smtClean="0">
                <a:solidFill>
                  <a:schemeClr val="tx1"/>
                </a:solidFill>
                <a:effectLst/>
                <a:latin typeface="Times New Roman" pitchFamily="18" charset="0"/>
                <a:ea typeface="+mn-ea"/>
                <a:cs typeface="+mn-cs"/>
              </a:rPr>
              <a:t>He doesn’t say, “You shouldn’t seek to have any position like that.”</a:t>
            </a:r>
          </a:p>
          <a:p>
            <a:pPr lvl="0" hangingPunct="0"/>
            <a:r>
              <a:rPr lang="en-US" sz="1200" kern="1200" dirty="0" smtClean="0">
                <a:solidFill>
                  <a:schemeClr val="tx1"/>
                </a:solidFill>
                <a:effectLst/>
                <a:latin typeface="Times New Roman" pitchFamily="18" charset="0"/>
                <a:ea typeface="+mn-ea"/>
                <a:cs typeface="+mn-cs"/>
              </a:rPr>
              <a:t>He doesn’t criticize their desire for leadership.  </a:t>
            </a:r>
          </a:p>
        </p:txBody>
      </p:sp>
    </p:spTree>
    <p:extLst>
      <p:ext uri="{BB962C8B-B14F-4D97-AF65-F5344CB8AC3E}">
        <p14:creationId xmlns:p14="http://schemas.microsoft.com/office/powerpoint/2010/main" val="354426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A81FDB-27F3-4C1F-9ACE-B93863F29D2A}" type="slidenum">
              <a:rPr lang="en-US"/>
              <a:pPr/>
              <a:t>11</a:t>
            </a:fld>
            <a:endParaRPr lang="en-US"/>
          </a:p>
        </p:txBody>
      </p:sp>
      <p:sp>
        <p:nvSpPr>
          <p:cNvPr id="161794" name="Rectangle 2"/>
          <p:cNvSpPr>
            <a:spLocks noGrp="1" noRot="1" noChangeAspect="1" noChangeArrowheads="1" noTextEdit="1"/>
          </p:cNvSpPr>
          <p:nvPr>
            <p:ph type="sldImg"/>
          </p:nvPr>
        </p:nvSpPr>
        <p:spPr>
          <a:xfrm>
            <a:off x="1125538" y="698500"/>
            <a:ext cx="4603750" cy="3452813"/>
          </a:xfrm>
          <a:ln/>
        </p:spPr>
      </p:sp>
      <p:sp>
        <p:nvSpPr>
          <p:cNvPr id="161795"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He just says: </a:t>
            </a:r>
          </a:p>
          <a:p>
            <a:pPr hangingPunct="0"/>
            <a:r>
              <a:rPr lang="en-US" sz="1200" i="1" kern="1200" dirty="0" smtClean="0">
                <a:solidFill>
                  <a:schemeClr val="tx1"/>
                </a:solidFill>
                <a:effectLst/>
                <a:latin typeface="Times New Roman" pitchFamily="18" charset="0"/>
                <a:ea typeface="+mn-ea"/>
                <a:cs typeface="+mn-cs"/>
              </a:rPr>
              <a:t>“to sit at my right or left is not for me to grant.”</a:t>
            </a:r>
            <a:endParaRPr lang="en-US" sz="1200" kern="1200" dirty="0" smtClean="0">
              <a:solidFill>
                <a:schemeClr val="tx1"/>
              </a:solidFill>
              <a:effectLst/>
              <a:latin typeface="Times New Roman" pitchFamily="18" charset="0"/>
              <a:ea typeface="+mn-ea"/>
              <a:cs typeface="+mn-cs"/>
            </a:endParaRPr>
          </a:p>
          <a:p>
            <a:pPr hangingPunct="0"/>
            <a:r>
              <a:rPr lang="en-US" sz="1200" kern="1200" dirty="0" smtClean="0">
                <a:solidFill>
                  <a:schemeClr val="tx1"/>
                </a:solidFill>
                <a:effectLst/>
                <a:latin typeface="Times New Roman" pitchFamily="18" charset="0"/>
                <a:ea typeface="+mn-ea"/>
                <a:cs typeface="+mn-cs"/>
              </a:rPr>
              <a:t>“It isn't up to me to make that decision.</a:t>
            </a:r>
          </a:p>
          <a:p>
            <a:pPr hangingPunct="0"/>
            <a:r>
              <a:rPr lang="en-US" sz="1200" kern="1200" dirty="0" smtClean="0">
                <a:solidFill>
                  <a:schemeClr val="tx1"/>
                </a:solidFill>
                <a:effectLst/>
                <a:latin typeface="Times New Roman" pitchFamily="18" charset="0"/>
                <a:ea typeface="+mn-ea"/>
                <a:cs typeface="+mn-cs"/>
              </a:rPr>
              <a:t>“Sorry, I can’t choose the vice presidents, the Nominating Committee does that!”</a:t>
            </a:r>
          </a:p>
          <a:p>
            <a:pPr hangingPunct="0"/>
            <a:r>
              <a:rPr lang="en-US" sz="1200" kern="1200" dirty="0" smtClean="0">
                <a:solidFill>
                  <a:schemeClr val="tx1"/>
                </a:solidFill>
                <a:effectLst/>
                <a:latin typeface="Times New Roman" pitchFamily="18" charset="0"/>
                <a:ea typeface="+mn-ea"/>
                <a:cs typeface="+mn-cs"/>
              </a:rPr>
              <a:t>“We have a search committee and it is not up to me to choose the College President.”</a:t>
            </a:r>
          </a:p>
          <a:p>
            <a:pPr hangingPunct="0"/>
            <a:r>
              <a:rPr lang="en-US" sz="1200" kern="1200" dirty="0" smtClean="0">
                <a:solidFill>
                  <a:schemeClr val="tx1"/>
                </a:solidFill>
                <a:effectLst/>
                <a:latin typeface="Times New Roman" pitchFamily="18" charset="0"/>
                <a:ea typeface="+mn-ea"/>
                <a:cs typeface="+mn-cs"/>
              </a:rPr>
              <a:t>You know that might have been the end of the story except for Twitter and Facebook.  </a:t>
            </a:r>
          </a:p>
          <a:p>
            <a:pPr hangingPunct="0"/>
            <a:r>
              <a:rPr lang="en-US" sz="1200" kern="1200" dirty="0" smtClean="0">
                <a:solidFill>
                  <a:schemeClr val="tx1"/>
                </a:solidFill>
                <a:effectLst/>
                <a:latin typeface="Times New Roman" pitchFamily="18" charset="0"/>
                <a:ea typeface="+mn-ea"/>
                <a:cs typeface="+mn-cs"/>
              </a:rPr>
              <a:t> </a:t>
            </a:r>
          </a:p>
        </p:txBody>
      </p:sp>
    </p:spTree>
    <p:extLst>
      <p:ext uri="{BB962C8B-B14F-4D97-AF65-F5344CB8AC3E}">
        <p14:creationId xmlns:p14="http://schemas.microsoft.com/office/powerpoint/2010/main" val="33973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C3E7B1-F5E8-4788-B2FC-808E852F0FC6}" type="slidenum">
              <a:rPr lang="en-US"/>
              <a:pPr/>
              <a:t>12</a:t>
            </a:fld>
            <a:endParaRPr lang="en-US"/>
          </a:p>
        </p:txBody>
      </p:sp>
      <p:sp>
        <p:nvSpPr>
          <p:cNvPr id="163842" name="Rectangle 2"/>
          <p:cNvSpPr>
            <a:spLocks noGrp="1" noRot="1" noChangeAspect="1" noChangeArrowheads="1" noTextEdit="1"/>
          </p:cNvSpPr>
          <p:nvPr>
            <p:ph type="sldImg"/>
          </p:nvPr>
        </p:nvSpPr>
        <p:spPr>
          <a:xfrm>
            <a:off x="1125538" y="698500"/>
            <a:ext cx="4603750" cy="3452813"/>
          </a:xfrm>
          <a:ln/>
        </p:spPr>
      </p:sp>
      <p:sp>
        <p:nvSpPr>
          <p:cNvPr id="163843"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Why were they so indignant?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There are none as indignant as those who catch someone else doing something that they wish they would have done.</a:t>
            </a:r>
          </a:p>
          <a:p>
            <a:pPr lvl="0" hangingPunct="0"/>
            <a:r>
              <a:rPr lang="en-US" sz="1200" kern="1200" dirty="0" smtClean="0">
                <a:solidFill>
                  <a:schemeClr val="tx1"/>
                </a:solidFill>
                <a:effectLst/>
                <a:latin typeface="Times New Roman" pitchFamily="18" charset="0"/>
                <a:ea typeface="+mn-ea"/>
                <a:cs typeface="+mn-cs"/>
              </a:rPr>
              <a:t>“Why didn’t we think of that?!”  </a:t>
            </a:r>
          </a:p>
          <a:p>
            <a:pPr lvl="0" hangingPunct="0"/>
            <a:r>
              <a:rPr lang="en-US" sz="1200" kern="1200" dirty="0" smtClean="0">
                <a:solidFill>
                  <a:schemeClr val="tx1"/>
                </a:solidFill>
                <a:effectLst/>
                <a:latin typeface="Times New Roman" pitchFamily="18" charset="0"/>
                <a:ea typeface="+mn-ea"/>
                <a:cs typeface="+mn-cs"/>
              </a:rPr>
              <a:t> “Did you hear that James and John asked the president if he would appoint them as vice presidents?”  “Can you believe it?”</a:t>
            </a:r>
          </a:p>
          <a:p>
            <a:pPr lvl="0" hangingPunct="0"/>
            <a:r>
              <a:rPr lang="en-US" sz="1200" kern="1200" dirty="0" smtClean="0">
                <a:solidFill>
                  <a:schemeClr val="tx1"/>
                </a:solidFill>
                <a:effectLst/>
                <a:latin typeface="Times New Roman" pitchFamily="18" charset="0"/>
                <a:ea typeface="+mn-ea"/>
                <a:cs typeface="+mn-cs"/>
              </a:rPr>
              <a:t>“I heard that James and John got their mother on the Nominating Committee and she proposed that they be secretary and treasurer of the conference?  Of all the arrogance.”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Jesus decided that he needed a session with all the disciples together.</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21494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FEB56-91C3-49C7-BE13-3D22838EEEED}" type="slidenum">
              <a:rPr lang="en-US"/>
              <a:pPr/>
              <a:t>13</a:t>
            </a:fld>
            <a:endParaRPr lang="en-US"/>
          </a:p>
        </p:txBody>
      </p:sp>
      <p:sp>
        <p:nvSpPr>
          <p:cNvPr id="164866" name="Rectangle 2"/>
          <p:cNvSpPr>
            <a:spLocks noGrp="1" noRot="1" noChangeAspect="1" noChangeArrowheads="1" noTextEdit="1"/>
          </p:cNvSpPr>
          <p:nvPr>
            <p:ph type="sldImg"/>
          </p:nvPr>
        </p:nvSpPr>
        <p:spPr>
          <a:xfrm>
            <a:off x="455612" y="351631"/>
            <a:ext cx="2286000" cy="1714500"/>
          </a:xfrm>
          <a:ln/>
        </p:spPr>
      </p:sp>
      <p:sp>
        <p:nvSpPr>
          <p:cNvPr id="164867" name="Rectangle 3"/>
          <p:cNvSpPr>
            <a:spLocks noGrp="1" noChangeArrowheads="1"/>
          </p:cNvSpPr>
          <p:nvPr>
            <p:ph type="body" idx="1"/>
          </p:nvPr>
        </p:nvSpPr>
        <p:spPr>
          <a:xfrm>
            <a:off x="303212" y="2256631"/>
            <a:ext cx="6400800" cy="6287295"/>
          </a:xfrm>
        </p:spPr>
        <p:txBody>
          <a:bodyPr/>
          <a:lstStyle/>
          <a:p>
            <a:pPr hangingPunct="0"/>
            <a:r>
              <a:rPr lang="en-US" sz="1200" kern="1200" dirty="0" smtClean="0">
                <a:solidFill>
                  <a:schemeClr val="tx1"/>
                </a:solidFill>
                <a:effectLst/>
                <a:latin typeface="Times New Roman" pitchFamily="18" charset="0"/>
                <a:ea typeface="+mn-ea"/>
                <a:cs typeface="+mn-cs"/>
              </a:rPr>
              <a:t>Jesus starts out by describing the way it is in the kingdom of the world.  </a:t>
            </a:r>
          </a:p>
          <a:p>
            <a:pPr lvl="0" hangingPunct="0"/>
            <a:r>
              <a:rPr lang="en-US" sz="1200" kern="1200" dirty="0" smtClean="0">
                <a:solidFill>
                  <a:schemeClr val="tx1"/>
                </a:solidFill>
                <a:effectLst/>
                <a:latin typeface="Times New Roman" pitchFamily="18" charset="0"/>
                <a:ea typeface="+mn-ea"/>
                <a:cs typeface="+mn-cs"/>
              </a:rPr>
              <a:t>In the kingdom of the world presidents lord it over them.</a:t>
            </a:r>
          </a:p>
          <a:p>
            <a:pPr lvl="0" hangingPunct="0"/>
            <a:r>
              <a:rPr lang="en-US" sz="1200" kern="1200" dirty="0" smtClean="0">
                <a:solidFill>
                  <a:schemeClr val="tx1"/>
                </a:solidFill>
                <a:effectLst/>
                <a:latin typeface="Times New Roman" pitchFamily="18" charset="0"/>
                <a:ea typeface="+mn-ea"/>
                <a:cs typeface="+mn-cs"/>
              </a:rPr>
              <a:t>In the kingdom of the world High officials exercise authority over them. </a:t>
            </a:r>
          </a:p>
          <a:p>
            <a:pPr lvl="0" hangingPunct="0"/>
            <a:r>
              <a:rPr lang="en-US" sz="1200" kern="1200" dirty="0" smtClean="0">
                <a:solidFill>
                  <a:schemeClr val="tx1"/>
                </a:solidFill>
                <a:effectLst/>
                <a:latin typeface="Times New Roman" pitchFamily="18" charset="0"/>
                <a:ea typeface="+mn-ea"/>
                <a:cs typeface="+mn-cs"/>
              </a:rPr>
              <a:t>In the kingdom of the world the president thinks his opinion has more value than the vice-president’s opinion.</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There are power conflicts everywhere in the world – and unfortunately in the church as well.</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Ill.</a:t>
            </a:r>
          </a:p>
          <a:p>
            <a:pPr hangingPunct="0"/>
            <a:r>
              <a:rPr lang="en-US" sz="1200" kern="1200" dirty="0" smtClean="0">
                <a:solidFill>
                  <a:schemeClr val="tx1"/>
                </a:solidFill>
                <a:effectLst/>
                <a:latin typeface="Times New Roman" pitchFamily="18" charset="0"/>
                <a:ea typeface="+mn-ea"/>
                <a:cs typeface="+mn-cs"/>
              </a:rPr>
              <a:t>In one of my first meetings with a church as the new conference president one deacon wanted to settle the score with another church leader by going out into the church parking lot and having a fist fight.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At another church I visited the leaders in the church provided me with physical protection because they were concerned about my physical safety.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 church, the university or college– our institutions are not exempt from the ego driven desire to have power and control.</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Jesus says:</a:t>
            </a:r>
          </a:p>
          <a:p>
            <a:pPr hangingPunct="0"/>
            <a:r>
              <a:rPr lang="en-US" sz="1200" kern="1200" dirty="0" smtClean="0">
                <a:solidFill>
                  <a:schemeClr val="tx1"/>
                </a:solidFill>
                <a:effectLst/>
                <a:latin typeface="Times New Roman" pitchFamily="18" charset="0"/>
                <a:ea typeface="+mn-ea"/>
                <a:cs typeface="+mn-cs"/>
              </a:rPr>
              <a:t>You know the old way -the way of the worldly kingdom. </a:t>
            </a:r>
          </a:p>
          <a:p>
            <a:pPr lvl="0" hangingPunct="0"/>
            <a:r>
              <a:rPr lang="en-US" sz="1200" kern="1200" dirty="0" smtClean="0">
                <a:solidFill>
                  <a:schemeClr val="tx1"/>
                </a:solidFill>
                <a:effectLst/>
                <a:latin typeface="Times New Roman" pitchFamily="18" charset="0"/>
                <a:ea typeface="+mn-ea"/>
                <a:cs typeface="+mn-cs"/>
              </a:rPr>
              <a:t>Striving to beat out others for positional leadership.</a:t>
            </a:r>
          </a:p>
          <a:p>
            <a:pPr lvl="0" hangingPunct="0"/>
            <a:r>
              <a:rPr lang="en-US" sz="1200" kern="1200" dirty="0" smtClean="0">
                <a:solidFill>
                  <a:schemeClr val="tx1"/>
                </a:solidFill>
                <a:effectLst/>
                <a:latin typeface="Times New Roman" pitchFamily="18" charset="0"/>
                <a:ea typeface="+mn-ea"/>
                <a:cs typeface="+mn-cs"/>
              </a:rPr>
              <a:t>Asking for favors - some quid pro quo.</a:t>
            </a:r>
          </a:p>
          <a:p>
            <a:pPr lvl="0" hangingPunct="0"/>
            <a:r>
              <a:rPr lang="en-US" sz="1200" kern="1200" dirty="0" smtClean="0">
                <a:solidFill>
                  <a:schemeClr val="tx1"/>
                </a:solidFill>
                <a:effectLst/>
                <a:latin typeface="Times New Roman" pitchFamily="18" charset="0"/>
                <a:ea typeface="+mn-ea"/>
                <a:cs typeface="+mn-cs"/>
              </a:rPr>
              <a:t>Being very friendly to the people on the Nominating Committee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After Jesus describes the way leaders function in the worldly kingdom He describes His New Kingdom.</a:t>
            </a:r>
          </a:p>
          <a:p>
            <a:pPr hangingPunct="0"/>
            <a:r>
              <a:rPr lang="en-US" sz="1200" kern="1200" dirty="0" smtClean="0">
                <a:solidFill>
                  <a:schemeClr val="tx1"/>
                </a:solidFill>
                <a:effectLst/>
                <a:latin typeface="Times New Roman" pitchFamily="18" charset="0"/>
                <a:ea typeface="+mn-ea"/>
                <a:cs typeface="+mn-cs"/>
              </a:rPr>
              <a:t> </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132582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87839-4288-4040-838A-AE6464711D9A}" type="slidenum">
              <a:rPr lang="en-US"/>
              <a:pPr/>
              <a:t>14</a:t>
            </a:fld>
            <a:endParaRPr lang="en-US"/>
          </a:p>
        </p:txBody>
      </p:sp>
      <p:sp>
        <p:nvSpPr>
          <p:cNvPr id="428034" name="Rectangle 2"/>
          <p:cNvSpPr>
            <a:spLocks noGrp="1" noRot="1" noChangeAspect="1" noChangeArrowheads="1" noTextEdit="1"/>
          </p:cNvSpPr>
          <p:nvPr>
            <p:ph type="sldImg"/>
          </p:nvPr>
        </p:nvSpPr>
        <p:spPr>
          <a:xfrm>
            <a:off x="608012" y="275431"/>
            <a:ext cx="2286000" cy="1714697"/>
          </a:xfrm>
          <a:ln/>
        </p:spPr>
      </p:sp>
      <p:sp>
        <p:nvSpPr>
          <p:cNvPr id="428035" name="Rectangle 3"/>
          <p:cNvSpPr>
            <a:spLocks noGrp="1" noChangeArrowheads="1"/>
          </p:cNvSpPr>
          <p:nvPr>
            <p:ph type="body" idx="1"/>
          </p:nvPr>
        </p:nvSpPr>
        <p:spPr>
          <a:xfrm>
            <a:off x="227012" y="2028031"/>
            <a:ext cx="6477000" cy="6934199"/>
          </a:xfrm>
        </p:spPr>
        <p:txBody>
          <a:bodyPr/>
          <a:lstStyle/>
          <a:p>
            <a:pPr hangingPunct="0"/>
            <a:r>
              <a:rPr lang="en-US" sz="1150" kern="1200" dirty="0" smtClean="0">
                <a:solidFill>
                  <a:schemeClr val="tx1"/>
                </a:solidFill>
                <a:effectLst/>
                <a:latin typeface="Times New Roman" pitchFamily="18" charset="0"/>
                <a:ea typeface="+mn-ea"/>
                <a:cs typeface="+mn-cs"/>
              </a:rPr>
              <a:t>Rather than condemning the two ladder climbing disciples Jesus told them how to get up the ladder and achieve their goal.  </a:t>
            </a:r>
          </a:p>
          <a:p>
            <a:pPr hangingPunct="0"/>
            <a:r>
              <a:rPr lang="en-US" sz="1150" kern="1200" dirty="0" smtClean="0">
                <a:solidFill>
                  <a:schemeClr val="tx1"/>
                </a:solidFill>
                <a:effectLst/>
                <a:latin typeface="Times New Roman" pitchFamily="18" charset="0"/>
                <a:ea typeface="+mn-ea"/>
                <a:cs typeface="+mn-cs"/>
              </a:rPr>
              <a:t> </a:t>
            </a:r>
          </a:p>
          <a:p>
            <a:pPr hangingPunct="0"/>
            <a:r>
              <a:rPr lang="en-US" sz="1150" kern="1200" dirty="0" smtClean="0">
                <a:solidFill>
                  <a:schemeClr val="tx1"/>
                </a:solidFill>
                <a:effectLst/>
                <a:latin typeface="Times New Roman" pitchFamily="18" charset="0"/>
                <a:ea typeface="+mn-ea"/>
                <a:cs typeface="+mn-cs"/>
              </a:rPr>
              <a:t>Congratulations! You want to be on my left and right, you want to be Vice Presidents? – This is how you do it.</a:t>
            </a:r>
          </a:p>
          <a:p>
            <a:pPr lvl="0" hangingPunct="0"/>
            <a:r>
              <a:rPr lang="en-US" sz="1150" kern="1200" dirty="0" smtClean="0">
                <a:solidFill>
                  <a:schemeClr val="tx1"/>
                </a:solidFill>
                <a:effectLst/>
                <a:latin typeface="Times New Roman" pitchFamily="18" charset="0"/>
                <a:ea typeface="+mn-ea"/>
                <a:cs typeface="+mn-cs"/>
              </a:rPr>
              <a:t>You want to be successful – this is you strategy.</a:t>
            </a:r>
          </a:p>
          <a:p>
            <a:pPr lvl="0" hangingPunct="0"/>
            <a:r>
              <a:rPr lang="en-US" sz="1150" kern="1200" dirty="0" smtClean="0">
                <a:solidFill>
                  <a:schemeClr val="tx1"/>
                </a:solidFill>
                <a:effectLst/>
                <a:latin typeface="Times New Roman" pitchFamily="18" charset="0"/>
                <a:ea typeface="+mn-ea"/>
                <a:cs typeface="+mn-cs"/>
              </a:rPr>
              <a:t>You want to be president – this is the way you do it.</a:t>
            </a:r>
          </a:p>
          <a:p>
            <a:pPr lvl="0" hangingPunct="0"/>
            <a:r>
              <a:rPr lang="en-US" sz="1150" kern="1200" dirty="0" smtClean="0">
                <a:solidFill>
                  <a:schemeClr val="tx1"/>
                </a:solidFill>
                <a:effectLst/>
                <a:latin typeface="Times New Roman" pitchFamily="18" charset="0"/>
                <a:ea typeface="+mn-ea"/>
                <a:cs typeface="+mn-cs"/>
              </a:rPr>
              <a:t>You want to be a leader – in my kingdom this is how it works.</a:t>
            </a:r>
          </a:p>
          <a:p>
            <a:pPr hangingPunct="0"/>
            <a:r>
              <a:rPr lang="en-US" sz="1150" kern="1200" dirty="0" smtClean="0">
                <a:solidFill>
                  <a:schemeClr val="tx1"/>
                </a:solidFill>
                <a:effectLst/>
                <a:latin typeface="Times New Roman" pitchFamily="18" charset="0"/>
                <a:ea typeface="+mn-ea"/>
                <a:cs typeface="+mn-cs"/>
              </a:rPr>
              <a:t> </a:t>
            </a:r>
          </a:p>
          <a:p>
            <a:pPr hangingPunct="0"/>
            <a:r>
              <a:rPr lang="en-US" sz="1150" kern="1200" dirty="0" smtClean="0">
                <a:solidFill>
                  <a:schemeClr val="tx1"/>
                </a:solidFill>
                <a:effectLst/>
                <a:latin typeface="Times New Roman" pitchFamily="18" charset="0"/>
                <a:ea typeface="+mn-ea"/>
                <a:cs typeface="+mn-cs"/>
              </a:rPr>
              <a:t>Their goal was good; their methodology was wrong.</a:t>
            </a:r>
          </a:p>
          <a:p>
            <a:pPr hangingPunct="0"/>
            <a:r>
              <a:rPr lang="en-US" sz="1150" kern="1200" dirty="0" smtClean="0">
                <a:solidFill>
                  <a:schemeClr val="tx1"/>
                </a:solidFill>
                <a:effectLst/>
                <a:latin typeface="Times New Roman" pitchFamily="18" charset="0"/>
                <a:ea typeface="+mn-ea"/>
                <a:cs typeface="+mn-cs"/>
              </a:rPr>
              <a:t>So Jesus gives the strategy for leadership in His kingdom.  </a:t>
            </a:r>
          </a:p>
          <a:p>
            <a:pPr hangingPunct="0"/>
            <a:r>
              <a:rPr lang="en-US" sz="1150" kern="1200" dirty="0" smtClean="0">
                <a:solidFill>
                  <a:schemeClr val="tx1"/>
                </a:solidFill>
                <a:effectLst/>
                <a:latin typeface="Times New Roman" pitchFamily="18" charset="0"/>
                <a:ea typeface="+mn-ea"/>
                <a:cs typeface="+mn-cs"/>
              </a:rPr>
              <a:t> </a:t>
            </a:r>
          </a:p>
          <a:p>
            <a:pPr lvl="0" hangingPunct="0"/>
            <a:r>
              <a:rPr lang="en-US" sz="1150" kern="1200" dirty="0" smtClean="0">
                <a:solidFill>
                  <a:schemeClr val="tx1"/>
                </a:solidFill>
                <a:effectLst/>
                <a:latin typeface="Times New Roman" pitchFamily="18" charset="0"/>
                <a:ea typeface="+mn-ea"/>
                <a:cs typeface="+mn-cs"/>
              </a:rPr>
              <a:t>This is the lecture on leadership by Jesus. </a:t>
            </a:r>
          </a:p>
          <a:p>
            <a:pPr lvl="0" hangingPunct="0"/>
            <a:r>
              <a:rPr lang="en-US" sz="1150" kern="1200" dirty="0" smtClean="0">
                <a:solidFill>
                  <a:schemeClr val="tx1"/>
                </a:solidFill>
                <a:effectLst/>
                <a:latin typeface="Times New Roman" pitchFamily="18" charset="0"/>
                <a:ea typeface="+mn-ea"/>
                <a:cs typeface="+mn-cs"/>
              </a:rPr>
              <a:t>This is His management style</a:t>
            </a:r>
          </a:p>
          <a:p>
            <a:pPr lvl="0" hangingPunct="0"/>
            <a:r>
              <a:rPr lang="en-US" sz="1150" kern="1200" dirty="0" smtClean="0">
                <a:solidFill>
                  <a:schemeClr val="tx1"/>
                </a:solidFill>
                <a:effectLst/>
                <a:latin typeface="Times New Roman" pitchFamily="18" charset="0"/>
                <a:ea typeface="+mn-ea"/>
                <a:cs typeface="+mn-cs"/>
              </a:rPr>
              <a:t>This is the secret of success in His University.</a:t>
            </a:r>
          </a:p>
          <a:p>
            <a:pPr hangingPunct="0"/>
            <a:r>
              <a:rPr lang="en-US" sz="1150" i="1" kern="1200" dirty="0" smtClean="0">
                <a:solidFill>
                  <a:schemeClr val="tx1"/>
                </a:solidFill>
                <a:effectLst/>
                <a:latin typeface="Times New Roman" pitchFamily="18" charset="0"/>
                <a:ea typeface="+mn-ea"/>
                <a:cs typeface="+mn-cs"/>
              </a:rPr>
              <a:t> </a:t>
            </a:r>
            <a:endParaRPr lang="en-US" sz="1150" kern="1200" dirty="0" smtClean="0">
              <a:solidFill>
                <a:schemeClr val="tx1"/>
              </a:solidFill>
              <a:effectLst/>
              <a:latin typeface="Times New Roman" pitchFamily="18" charset="0"/>
              <a:ea typeface="+mn-ea"/>
              <a:cs typeface="+mn-cs"/>
            </a:endParaRPr>
          </a:p>
          <a:p>
            <a:pPr hangingPunct="0">
              <a:tabLst>
                <a:tab pos="3035300" algn="l"/>
              </a:tabLst>
            </a:pPr>
            <a:r>
              <a:rPr lang="en-US" sz="1150" i="1" kern="1200" dirty="0" smtClean="0">
                <a:solidFill>
                  <a:schemeClr val="tx1"/>
                </a:solidFill>
                <a:effectLst/>
                <a:latin typeface="Times New Roman" pitchFamily="18" charset="0"/>
                <a:ea typeface="+mn-ea"/>
                <a:cs typeface="+mn-cs"/>
              </a:rPr>
              <a:t>“whoever wants to become great among you </a:t>
            </a:r>
            <a:r>
              <a:rPr lang="en-US" sz="1150" i="1" kern="1200" dirty="0" smtClean="0">
                <a:solidFill>
                  <a:schemeClr val="tx1"/>
                </a:solidFill>
                <a:effectLst/>
                <a:latin typeface="Times New Roman" pitchFamily="18" charset="0"/>
                <a:ea typeface="+mn-ea"/>
                <a:cs typeface="+mn-cs"/>
              </a:rPr>
              <a:t>	</a:t>
            </a:r>
            <a:r>
              <a:rPr lang="en-US" sz="1150" kern="1200" dirty="0" smtClean="0">
                <a:solidFill>
                  <a:schemeClr val="tx1"/>
                </a:solidFill>
                <a:effectLst/>
                <a:latin typeface="Times New Roman" pitchFamily="18" charset="0"/>
                <a:ea typeface="+mn-ea"/>
                <a:cs typeface="+mn-cs"/>
              </a:rPr>
              <a:t>[</a:t>
            </a:r>
            <a:r>
              <a:rPr lang="en-US" sz="1150" kern="1200" dirty="0" smtClean="0">
                <a:solidFill>
                  <a:schemeClr val="tx1"/>
                </a:solidFill>
                <a:effectLst/>
                <a:latin typeface="Times New Roman" pitchFamily="18" charset="0"/>
                <a:ea typeface="+mn-ea"/>
                <a:cs typeface="+mn-cs"/>
              </a:rPr>
              <a:t>Your want to be great - this is how</a:t>
            </a:r>
            <a:r>
              <a:rPr lang="en-US" sz="1150" kern="1200" dirty="0" smtClean="0">
                <a:solidFill>
                  <a:schemeClr val="tx1"/>
                </a:solidFill>
                <a:effectLst/>
                <a:latin typeface="Times New Roman" pitchFamily="18" charset="0"/>
                <a:ea typeface="+mn-ea"/>
                <a:cs typeface="+mn-cs"/>
              </a:rPr>
              <a:t>.]</a:t>
            </a:r>
          </a:p>
          <a:p>
            <a:pPr hangingPunct="0">
              <a:tabLst>
                <a:tab pos="3035300" algn="l"/>
              </a:tabLst>
            </a:pPr>
            <a:r>
              <a:rPr lang="en-US" sz="1150" i="1" kern="1200" dirty="0" smtClean="0">
                <a:solidFill>
                  <a:schemeClr val="tx1"/>
                </a:solidFill>
                <a:effectLst/>
                <a:latin typeface="Times New Roman" pitchFamily="18" charset="0"/>
                <a:ea typeface="+mn-ea"/>
                <a:cs typeface="+mn-cs"/>
              </a:rPr>
              <a:t>must </a:t>
            </a:r>
            <a:r>
              <a:rPr lang="en-US" sz="1150" i="1" kern="1200" dirty="0" smtClean="0">
                <a:solidFill>
                  <a:schemeClr val="tx1"/>
                </a:solidFill>
                <a:effectLst/>
                <a:latin typeface="Times New Roman" pitchFamily="18" charset="0"/>
                <a:ea typeface="+mn-ea"/>
                <a:cs typeface="+mn-cs"/>
              </a:rPr>
              <a:t>be your servant, </a:t>
            </a:r>
            <a:r>
              <a:rPr lang="en-US" sz="1150" i="1" kern="1200" dirty="0" smtClean="0">
                <a:solidFill>
                  <a:schemeClr val="tx1"/>
                </a:solidFill>
                <a:effectLst/>
                <a:latin typeface="Times New Roman" pitchFamily="18" charset="0"/>
                <a:ea typeface="+mn-ea"/>
                <a:cs typeface="+mn-cs"/>
              </a:rPr>
              <a:t>and </a:t>
            </a:r>
            <a:r>
              <a:rPr lang="en-US" sz="1150" i="1" kern="1200" dirty="0" smtClean="0">
                <a:solidFill>
                  <a:schemeClr val="tx1"/>
                </a:solidFill>
                <a:effectLst/>
                <a:latin typeface="Times New Roman" pitchFamily="18" charset="0"/>
                <a:ea typeface="+mn-ea"/>
                <a:cs typeface="+mn-cs"/>
              </a:rPr>
              <a:t>whoever wants to be first </a:t>
            </a:r>
            <a:r>
              <a:rPr lang="en-US" sz="1150" i="1" kern="1200" dirty="0" smtClean="0">
                <a:solidFill>
                  <a:schemeClr val="tx1"/>
                </a:solidFill>
                <a:effectLst/>
                <a:latin typeface="Times New Roman" pitchFamily="18" charset="0"/>
                <a:ea typeface="+mn-ea"/>
                <a:cs typeface="+mn-cs"/>
              </a:rPr>
              <a:t>	</a:t>
            </a:r>
            <a:r>
              <a:rPr lang="en-US" sz="1150" kern="1200" dirty="0" smtClean="0">
                <a:solidFill>
                  <a:schemeClr val="tx1"/>
                </a:solidFill>
                <a:effectLst/>
                <a:latin typeface="Times New Roman" pitchFamily="18" charset="0"/>
                <a:ea typeface="+mn-ea"/>
                <a:cs typeface="+mn-cs"/>
              </a:rPr>
              <a:t>[</a:t>
            </a:r>
            <a:r>
              <a:rPr lang="en-US" sz="1150" kern="1200" dirty="0" smtClean="0">
                <a:solidFill>
                  <a:schemeClr val="tx1"/>
                </a:solidFill>
                <a:effectLst/>
                <a:latin typeface="Times New Roman" pitchFamily="18" charset="0"/>
                <a:ea typeface="+mn-ea"/>
                <a:cs typeface="+mn-cs"/>
              </a:rPr>
              <a:t>You want to be first here is your strategy</a:t>
            </a:r>
            <a:r>
              <a:rPr lang="en-US" sz="1150" kern="1200" dirty="0" smtClean="0">
                <a:solidFill>
                  <a:schemeClr val="tx1"/>
                </a:solidFill>
                <a:effectLst/>
                <a:latin typeface="Times New Roman" pitchFamily="18" charset="0"/>
                <a:ea typeface="+mn-ea"/>
                <a:cs typeface="+mn-cs"/>
              </a:rPr>
              <a:t>.]	</a:t>
            </a:r>
          </a:p>
          <a:p>
            <a:pPr hangingPunct="0">
              <a:tabLst>
                <a:tab pos="3035300" algn="l"/>
              </a:tabLst>
            </a:pPr>
            <a:r>
              <a:rPr lang="en-US" sz="1150" i="1" kern="1200" dirty="0" smtClean="0">
                <a:solidFill>
                  <a:schemeClr val="tx1"/>
                </a:solidFill>
                <a:effectLst/>
                <a:latin typeface="Times New Roman" pitchFamily="18" charset="0"/>
                <a:ea typeface="+mn-ea"/>
                <a:cs typeface="+mn-cs"/>
              </a:rPr>
              <a:t>must </a:t>
            </a:r>
            <a:r>
              <a:rPr lang="en-US" sz="1150" i="1" kern="1200" dirty="0" smtClean="0">
                <a:solidFill>
                  <a:schemeClr val="tx1"/>
                </a:solidFill>
                <a:effectLst/>
                <a:latin typeface="Times New Roman" pitchFamily="18" charset="0"/>
                <a:ea typeface="+mn-ea"/>
                <a:cs typeface="+mn-cs"/>
              </a:rPr>
              <a:t>be slave of all.”</a:t>
            </a:r>
            <a:endParaRPr lang="en-US" sz="1150" kern="1200" dirty="0" smtClean="0">
              <a:solidFill>
                <a:schemeClr val="tx1"/>
              </a:solidFill>
              <a:effectLst/>
              <a:latin typeface="Times New Roman" pitchFamily="18" charset="0"/>
              <a:ea typeface="+mn-ea"/>
              <a:cs typeface="+mn-cs"/>
            </a:endParaRPr>
          </a:p>
          <a:p>
            <a:pPr hangingPunct="0"/>
            <a:r>
              <a:rPr lang="en-US" sz="1150" kern="1200" dirty="0" smtClean="0">
                <a:solidFill>
                  <a:schemeClr val="tx1"/>
                </a:solidFill>
                <a:effectLst/>
                <a:latin typeface="Times New Roman" pitchFamily="18" charset="0"/>
                <a:ea typeface="+mn-ea"/>
                <a:cs typeface="+mn-cs"/>
              </a:rPr>
              <a:t> </a:t>
            </a:r>
          </a:p>
          <a:p>
            <a:pPr hangingPunct="0"/>
            <a:r>
              <a:rPr lang="en-US" sz="1150" kern="1200" dirty="0" smtClean="0">
                <a:solidFill>
                  <a:schemeClr val="tx1"/>
                </a:solidFill>
                <a:effectLst/>
                <a:latin typeface="Times New Roman" pitchFamily="18" charset="0"/>
                <a:ea typeface="+mn-ea"/>
                <a:cs typeface="+mn-cs"/>
              </a:rPr>
              <a:t>It is a paradigm shift for leadership.  </a:t>
            </a:r>
          </a:p>
          <a:p>
            <a:pPr hangingPunct="0"/>
            <a:r>
              <a:rPr lang="en-US" sz="1150" kern="1200" dirty="0" smtClean="0">
                <a:solidFill>
                  <a:schemeClr val="tx1"/>
                </a:solidFill>
                <a:effectLst/>
                <a:latin typeface="Times New Roman" pitchFamily="18" charset="0"/>
                <a:ea typeface="+mn-ea"/>
                <a:cs typeface="+mn-cs"/>
              </a:rPr>
              <a:t>This is turning upside down normal thinking on positional power based leadership.</a:t>
            </a:r>
          </a:p>
          <a:p>
            <a:pPr hangingPunct="0"/>
            <a:r>
              <a:rPr lang="en-US" sz="1150" kern="1200" dirty="0" smtClean="0">
                <a:solidFill>
                  <a:schemeClr val="tx1"/>
                </a:solidFill>
                <a:effectLst/>
                <a:latin typeface="Times New Roman" pitchFamily="18" charset="0"/>
                <a:ea typeface="+mn-ea"/>
                <a:cs typeface="+mn-cs"/>
              </a:rPr>
              <a:t>This doesn’t compute in our human brains when we have been so accustomed to thinking in terms of power and control, having control, gaining control, being in charge.</a:t>
            </a:r>
          </a:p>
          <a:p>
            <a:pPr hangingPunct="0"/>
            <a:r>
              <a:rPr lang="en-US" sz="1150" kern="1200" dirty="0" smtClean="0">
                <a:solidFill>
                  <a:schemeClr val="tx1"/>
                </a:solidFill>
                <a:effectLst/>
                <a:latin typeface="Times New Roman" pitchFamily="18" charset="0"/>
                <a:ea typeface="+mn-ea"/>
                <a:cs typeface="+mn-cs"/>
              </a:rPr>
              <a:t> </a:t>
            </a:r>
          </a:p>
          <a:p>
            <a:pPr hangingPunct="0"/>
            <a:r>
              <a:rPr lang="en-US" sz="1150" kern="1200" dirty="0" smtClean="0">
                <a:solidFill>
                  <a:schemeClr val="tx1"/>
                </a:solidFill>
                <a:effectLst/>
                <a:latin typeface="Times New Roman" pitchFamily="18" charset="0"/>
                <a:ea typeface="+mn-ea"/>
                <a:cs typeface="+mn-cs"/>
              </a:rPr>
              <a:t>It is not clear how Jesus’ management methodology works.  </a:t>
            </a:r>
          </a:p>
          <a:p>
            <a:pPr lvl="0" hangingPunct="0"/>
            <a:r>
              <a:rPr lang="en-US" sz="1150" kern="1200" dirty="0" smtClean="0">
                <a:solidFill>
                  <a:schemeClr val="tx1"/>
                </a:solidFill>
                <a:effectLst/>
                <a:latin typeface="Times New Roman" pitchFamily="18" charset="0"/>
                <a:ea typeface="+mn-ea"/>
                <a:cs typeface="+mn-cs"/>
              </a:rPr>
              <a:t>How does being a servant make you great?  </a:t>
            </a:r>
          </a:p>
          <a:p>
            <a:pPr lvl="0" hangingPunct="0"/>
            <a:r>
              <a:rPr lang="en-US" sz="1150" kern="1200" dirty="0" smtClean="0">
                <a:solidFill>
                  <a:schemeClr val="tx1"/>
                </a:solidFill>
                <a:effectLst/>
                <a:latin typeface="Times New Roman" pitchFamily="18" charset="0"/>
                <a:ea typeface="+mn-ea"/>
                <a:cs typeface="+mn-cs"/>
              </a:rPr>
              <a:t>Will being a servant get your picture on the front page of the Review? </a:t>
            </a:r>
          </a:p>
          <a:p>
            <a:pPr lvl="0" hangingPunct="0"/>
            <a:r>
              <a:rPr lang="en-US" sz="1150" kern="1200" dirty="0" smtClean="0">
                <a:solidFill>
                  <a:schemeClr val="tx1"/>
                </a:solidFill>
                <a:effectLst/>
                <a:latin typeface="Times New Roman" pitchFamily="18" charset="0"/>
                <a:ea typeface="+mn-ea"/>
                <a:cs typeface="+mn-cs"/>
              </a:rPr>
              <a:t>How will you get that job without a little politicking?</a:t>
            </a:r>
          </a:p>
          <a:p>
            <a:pPr lvl="0" hangingPunct="0"/>
            <a:r>
              <a:rPr lang="en-US" sz="1150" kern="1200" dirty="0" smtClean="0">
                <a:solidFill>
                  <a:schemeClr val="tx1"/>
                </a:solidFill>
                <a:effectLst/>
                <a:latin typeface="Times New Roman" pitchFamily="18" charset="0"/>
                <a:ea typeface="+mn-ea"/>
                <a:cs typeface="+mn-cs"/>
              </a:rPr>
              <a:t>How will being a slave result in you moving up the ladder of leadership?</a:t>
            </a:r>
          </a:p>
          <a:p>
            <a:pPr hangingPunct="0"/>
            <a:r>
              <a:rPr lang="en-US" sz="1150" kern="1200" dirty="0" smtClean="0">
                <a:solidFill>
                  <a:schemeClr val="tx1"/>
                </a:solidFill>
                <a:effectLst/>
                <a:latin typeface="Times New Roman" pitchFamily="18" charset="0"/>
                <a:ea typeface="+mn-ea"/>
                <a:cs typeface="+mn-cs"/>
              </a:rPr>
              <a:t> </a:t>
            </a:r>
          </a:p>
        </p:txBody>
      </p:sp>
    </p:spTree>
    <p:extLst>
      <p:ext uri="{BB962C8B-B14F-4D97-AF65-F5344CB8AC3E}">
        <p14:creationId xmlns:p14="http://schemas.microsoft.com/office/powerpoint/2010/main" val="2034412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82A01-A96E-44D6-8096-C84708982AC6}" type="slidenum">
              <a:rPr lang="en-US"/>
              <a:pPr/>
              <a:t>15</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ASK</a:t>
            </a:r>
            <a:r>
              <a:rPr lang="en-US" sz="1200" kern="1200" baseline="0" dirty="0" smtClean="0">
                <a:solidFill>
                  <a:schemeClr val="tx1"/>
                </a:solidFill>
                <a:effectLst/>
                <a:latin typeface="Times New Roman" pitchFamily="18" charset="0"/>
                <a:ea typeface="+mn-ea"/>
                <a:cs typeface="+mn-cs"/>
              </a:rPr>
              <a:t> FOR RESPONSE</a:t>
            </a:r>
            <a:endParaRPr lang="en-US" sz="1200" kern="1200" dirty="0" smtClean="0">
              <a:solidFill>
                <a:schemeClr val="tx1"/>
              </a:solidFill>
              <a:effectLst/>
              <a:latin typeface="Times New Roman" pitchFamily="18" charset="0"/>
              <a:ea typeface="+mn-ea"/>
              <a:cs typeface="+mn-cs"/>
            </a:endParaRPr>
          </a:p>
          <a:p>
            <a:pPr hangingPunct="0"/>
            <a:r>
              <a:rPr lang="en-US" sz="1200" kern="1200" dirty="0" smtClean="0">
                <a:solidFill>
                  <a:schemeClr val="tx1"/>
                </a:solidFill>
                <a:effectLst/>
                <a:latin typeface="Times New Roman" pitchFamily="18" charset="0"/>
                <a:ea typeface="+mn-ea"/>
                <a:cs typeface="+mn-cs"/>
              </a:rPr>
              <a:t>Jesus strategy for leadership turns our ideas on their head. </a:t>
            </a:r>
          </a:p>
          <a:p>
            <a:pPr hangingPunct="0"/>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347363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1EA83-F3D8-492A-878F-B9CE79BD50B0}" type="slidenum">
              <a:rPr lang="en-US"/>
              <a:pPr/>
              <a:t>16</a:t>
            </a:fld>
            <a:endParaRPr 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r>
              <a:rPr lang="en-US" dirty="0" smtClean="0"/>
              <a:t>After his leadership lecture Jesus says in Mark 10:45</a:t>
            </a:r>
          </a:p>
          <a:p>
            <a:r>
              <a:rPr lang="en-US" dirty="0" smtClean="0"/>
              <a:t>NEXT SLIDE</a:t>
            </a:r>
            <a:endParaRPr lang="en-US" dirty="0"/>
          </a:p>
        </p:txBody>
      </p:sp>
    </p:spTree>
    <p:extLst>
      <p:ext uri="{BB962C8B-B14F-4D97-AF65-F5344CB8AC3E}">
        <p14:creationId xmlns:p14="http://schemas.microsoft.com/office/powerpoint/2010/main" val="1899063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3C222-B70B-464C-AA89-F98026CE035E}" type="slidenum">
              <a:rPr lang="en-US"/>
              <a:pPr/>
              <a:t>17</a:t>
            </a:fld>
            <a:endParaRPr lang="en-US"/>
          </a:p>
        </p:txBody>
      </p:sp>
      <p:sp>
        <p:nvSpPr>
          <p:cNvPr id="173058" name="Rectangle 2"/>
          <p:cNvSpPr>
            <a:spLocks noGrp="1" noRot="1" noChangeAspect="1" noChangeArrowheads="1" noTextEdit="1"/>
          </p:cNvSpPr>
          <p:nvPr>
            <p:ph type="sldImg"/>
          </p:nvPr>
        </p:nvSpPr>
        <p:spPr>
          <a:xfrm>
            <a:off x="1125538" y="698500"/>
            <a:ext cx="4603750" cy="3452813"/>
          </a:xfrm>
          <a:ln/>
        </p:spPr>
      </p:sp>
      <p:sp>
        <p:nvSpPr>
          <p:cNvPr id="173059"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Jesus embodied His theory of leadership.  </a:t>
            </a:r>
          </a:p>
          <a:p>
            <a:pPr hangingPunct="0"/>
            <a:r>
              <a:rPr lang="en-US" sz="1200" kern="1200" dirty="0" smtClean="0">
                <a:solidFill>
                  <a:schemeClr val="tx1"/>
                </a:solidFill>
                <a:effectLst/>
                <a:latin typeface="Times New Roman" pitchFamily="18" charset="0"/>
                <a:ea typeface="+mn-ea"/>
                <a:cs typeface="+mn-cs"/>
              </a:rPr>
              <a:t>Jesus asks us to be leaders as he led.</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 same servant leadership principles are in the Old Testament.</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You remember the story of Moses and his challenge of leading the children of Israel to the Promised Land.  He took them to Mt. </a:t>
            </a:r>
            <a:r>
              <a:rPr lang="en-US" sz="1200" kern="1200" dirty="0" err="1" smtClean="0">
                <a:solidFill>
                  <a:schemeClr val="tx1"/>
                </a:solidFill>
                <a:effectLst/>
                <a:latin typeface="Times New Roman" pitchFamily="18" charset="0"/>
                <a:ea typeface="+mn-ea"/>
                <a:cs typeface="+mn-cs"/>
              </a:rPr>
              <a:t>Horab</a:t>
            </a:r>
            <a:r>
              <a:rPr lang="en-US" sz="1200" kern="1200" dirty="0" smtClean="0">
                <a:solidFill>
                  <a:schemeClr val="tx1"/>
                </a:solidFill>
                <a:effectLst/>
                <a:latin typeface="Times New Roman" pitchFamily="18" charset="0"/>
                <a:ea typeface="+mn-ea"/>
                <a:cs typeface="+mn-cs"/>
              </a:rPr>
              <a:t> – the mountain of God.  And when his return from the top of the mountain was delayed the people demanded of Aaron to build a golden calf.  Moses comes down the mountain and stops their orgy of worship before the golden calf and then:</a:t>
            </a:r>
          </a:p>
          <a:p>
            <a:endParaRPr lang="en-US" dirty="0"/>
          </a:p>
        </p:txBody>
      </p:sp>
    </p:spTree>
    <p:extLst>
      <p:ext uri="{BB962C8B-B14F-4D97-AF65-F5344CB8AC3E}">
        <p14:creationId xmlns:p14="http://schemas.microsoft.com/office/powerpoint/2010/main" val="182226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pPr hangingPunct="0"/>
            <a:r>
              <a:rPr lang="en-US" sz="1200" kern="1200" dirty="0" smtClean="0">
                <a:solidFill>
                  <a:schemeClr val="tx1"/>
                </a:solidFill>
                <a:effectLst/>
                <a:latin typeface="Times New Roman" pitchFamily="18" charset="0"/>
                <a:ea typeface="+mn-ea"/>
                <a:cs typeface="+mn-cs"/>
              </a:rPr>
              <a:t>So Moses climbs the mountain again and says to the Lord:</a:t>
            </a:r>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18</a:t>
            </a:fld>
            <a:endParaRPr lang="en-US"/>
          </a:p>
        </p:txBody>
      </p:sp>
    </p:spTree>
    <p:extLst>
      <p:ext uri="{BB962C8B-B14F-4D97-AF65-F5344CB8AC3E}">
        <p14:creationId xmlns:p14="http://schemas.microsoft.com/office/powerpoint/2010/main" val="162395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Are we servant leaders like that?</a:t>
            </a:r>
          </a:p>
          <a:p>
            <a:pPr lvl="0" hangingPunct="0"/>
            <a:r>
              <a:rPr lang="en-US" sz="1200" kern="1200" dirty="0" smtClean="0">
                <a:solidFill>
                  <a:schemeClr val="tx1"/>
                </a:solidFill>
                <a:effectLst/>
                <a:latin typeface="Times New Roman" pitchFamily="18" charset="0"/>
                <a:ea typeface="+mn-ea"/>
                <a:cs typeface="+mn-cs"/>
              </a:rPr>
              <a:t>Would we be willing to lose our salvation to save the people we serve?</a:t>
            </a:r>
          </a:p>
          <a:p>
            <a:pPr lvl="0" hangingPunct="0"/>
            <a:r>
              <a:rPr lang="en-US" sz="1200" kern="1200" dirty="0" smtClean="0">
                <a:solidFill>
                  <a:schemeClr val="tx1"/>
                </a:solidFill>
                <a:effectLst/>
                <a:latin typeface="Times New Roman" pitchFamily="18" charset="0"/>
                <a:ea typeface="+mn-ea"/>
                <a:cs typeface="+mn-cs"/>
              </a:rPr>
              <a:t>Would you give up your eternal life for that problem faculty member?</a:t>
            </a:r>
          </a:p>
          <a:p>
            <a:pPr lvl="0" hangingPunct="0"/>
            <a:r>
              <a:rPr lang="en-US" sz="1200" kern="1200" dirty="0" smtClean="0">
                <a:solidFill>
                  <a:schemeClr val="tx1"/>
                </a:solidFill>
                <a:effectLst/>
                <a:latin typeface="Times New Roman" pitchFamily="18" charset="0"/>
                <a:ea typeface="+mn-ea"/>
                <a:cs typeface="+mn-cs"/>
              </a:rPr>
              <a:t>Would you give up your eternal life for that Board of Trustee member who is a thorn in your side?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This idea about being a servant leader was not just a singular thought of Jesus but was a theme of His ministry:</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19</a:t>
            </a:fld>
            <a:endParaRPr lang="en-US"/>
          </a:p>
        </p:txBody>
      </p:sp>
    </p:spTree>
    <p:extLst>
      <p:ext uri="{BB962C8B-B14F-4D97-AF65-F5344CB8AC3E}">
        <p14:creationId xmlns:p14="http://schemas.microsoft.com/office/powerpoint/2010/main" val="344834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83634-173C-4829-884B-7B996E730DBA}" type="slidenum">
              <a:rPr lang="en-US"/>
              <a:pPr/>
              <a:t>2</a:t>
            </a:fld>
            <a:endParaRPr lang="en-US"/>
          </a:p>
        </p:txBody>
      </p:sp>
      <p:sp>
        <p:nvSpPr>
          <p:cNvPr id="154626" name="Rectangle 2"/>
          <p:cNvSpPr>
            <a:spLocks noGrp="1" noRot="1" noChangeAspect="1" noChangeArrowheads="1" noTextEdit="1"/>
          </p:cNvSpPr>
          <p:nvPr>
            <p:ph type="sldImg"/>
          </p:nvPr>
        </p:nvSpPr>
        <p:spPr>
          <a:xfrm>
            <a:off x="455612" y="199231"/>
            <a:ext cx="2743200" cy="2057400"/>
          </a:xfrm>
          <a:ln/>
        </p:spPr>
      </p:sp>
      <p:sp>
        <p:nvSpPr>
          <p:cNvPr id="154627" name="Rectangle 3"/>
          <p:cNvSpPr>
            <a:spLocks noGrp="1" noChangeArrowheads="1"/>
          </p:cNvSpPr>
          <p:nvPr>
            <p:ph type="body" idx="1"/>
          </p:nvPr>
        </p:nvSpPr>
        <p:spPr>
          <a:xfrm>
            <a:off x="531812" y="2332832"/>
            <a:ext cx="5943600" cy="6211094"/>
          </a:xfrm>
        </p:spPr>
        <p:txBody>
          <a:bodyPr/>
          <a:lstStyle/>
          <a:p>
            <a:pPr hangingPunct="0"/>
            <a:r>
              <a:rPr lang="en-US" sz="1200" kern="1200" dirty="0" smtClean="0">
                <a:solidFill>
                  <a:schemeClr val="tx1"/>
                </a:solidFill>
                <a:effectLst/>
                <a:latin typeface="Times New Roman" pitchFamily="18" charset="0"/>
                <a:ea typeface="+mn-ea"/>
                <a:cs typeface="+mn-cs"/>
              </a:rPr>
              <a:t>Servant Leadership – seems like a contradiction in terms.</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 quest for power and the desire to be first is not found only in the hearts of the heathen.  </a:t>
            </a:r>
          </a:p>
          <a:p>
            <a:pPr hangingPunct="0"/>
            <a:r>
              <a:rPr lang="en-US" sz="1200" kern="1200" dirty="0" smtClean="0">
                <a:solidFill>
                  <a:schemeClr val="tx1"/>
                </a:solidFill>
                <a:effectLst/>
                <a:latin typeface="Times New Roman" pitchFamily="18" charset="0"/>
                <a:ea typeface="+mn-ea"/>
                <a:cs typeface="+mn-cs"/>
              </a:rPr>
              <a:t>I always knew I would  someday be a president – when I was born my Dad was president of a conference.  Jim and John probably felt like I did.  A desire to be lifted up.  There is in my heart, not readily recognized, a desire for position, for leadership, not always to fulfill my gifts but at times to fulfill my ego desires.</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Jim and John had been working on the campaign trail for more than a year.  </a:t>
            </a:r>
          </a:p>
          <a:p>
            <a:pPr lvl="0" hangingPunct="0"/>
            <a:r>
              <a:rPr lang="en-US" sz="1200" kern="1200" dirty="0" smtClean="0">
                <a:solidFill>
                  <a:schemeClr val="tx1"/>
                </a:solidFill>
                <a:effectLst/>
                <a:latin typeface="Times New Roman" pitchFamily="18" charset="0"/>
                <a:ea typeface="+mn-ea"/>
                <a:cs typeface="+mn-cs"/>
              </a:rPr>
              <a:t>They had left their families and good jobs and for 18 months they slogged the campaign trail working to elect their leader.</a:t>
            </a:r>
          </a:p>
          <a:p>
            <a:pPr lvl="0" hangingPunct="0"/>
            <a:r>
              <a:rPr lang="en-US" sz="1200" kern="1200" dirty="0" smtClean="0">
                <a:solidFill>
                  <a:schemeClr val="tx1"/>
                </a:solidFill>
                <a:effectLst/>
                <a:latin typeface="Times New Roman" pitchFamily="18" charset="0"/>
                <a:ea typeface="+mn-ea"/>
                <a:cs typeface="+mn-cs"/>
              </a:rPr>
              <a:t>They had been there when CNN accused him of being a drunkard.  </a:t>
            </a:r>
          </a:p>
          <a:p>
            <a:pPr lvl="0" hangingPunct="0"/>
            <a:r>
              <a:rPr lang="en-US" sz="1200" kern="1200" dirty="0" smtClean="0">
                <a:solidFill>
                  <a:schemeClr val="tx1"/>
                </a:solidFill>
                <a:effectLst/>
                <a:latin typeface="Times New Roman" pitchFamily="18" charset="0"/>
                <a:ea typeface="+mn-ea"/>
                <a:cs typeface="+mn-cs"/>
              </a:rPr>
              <a:t>They had been by his side when the opposition party dug up that story about his parentage.  The lead article that reported the story actually called him a bastard.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Their point was that they had been there, … been there for him during the tough times and now as it looked like the campaign was about over they were seeking a bit of </a:t>
            </a:r>
            <a:r>
              <a:rPr lang="en-US" sz="1200" i="1" kern="1200" dirty="0" smtClean="0">
                <a:solidFill>
                  <a:schemeClr val="tx1"/>
                </a:solidFill>
                <a:effectLst/>
                <a:latin typeface="Times New Roman" pitchFamily="18" charset="0"/>
                <a:ea typeface="+mn-ea"/>
                <a:cs typeface="+mn-cs"/>
              </a:rPr>
              <a:t>quid pro quo</a:t>
            </a:r>
            <a:r>
              <a:rPr lang="en-US" sz="1200" kern="1200" dirty="0" smtClean="0">
                <a:solidFill>
                  <a:schemeClr val="tx1"/>
                </a:solidFill>
                <a:effectLst/>
                <a:latin typeface="Times New Roman" pitchFamily="18" charset="0"/>
                <a:ea typeface="+mn-ea"/>
                <a:cs typeface="+mn-cs"/>
              </a:rPr>
              <a:t>.  That is Latin for, “We scratched your back and now you should scratch ours.”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Or as we might say in the church “I invited you to my college to speak and now it is time for me to get an invitation to your university.”</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It looked like their candidate was going to win; cabinet posts and special appointments would soon be distributed and they wanted a good position.  They were like family, they belonged to the same tribe.  It was time to be rewarded. </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2990298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Servant leadership was the life of the Savior.</a:t>
            </a:r>
          </a:p>
          <a:p>
            <a:pPr hangingPunct="0"/>
            <a:r>
              <a:rPr lang="en-US" sz="1200" kern="1200" dirty="0" smtClean="0">
                <a:solidFill>
                  <a:schemeClr val="tx1"/>
                </a:solidFill>
                <a:effectLst/>
                <a:latin typeface="Times New Roman" pitchFamily="18" charset="0"/>
                <a:ea typeface="+mn-ea"/>
                <a:cs typeface="+mn-cs"/>
              </a:rPr>
              <a:t>Remember 	– it is possible to be too big for God to use you; </a:t>
            </a:r>
          </a:p>
          <a:p>
            <a:pPr hangingPunct="0"/>
            <a:r>
              <a:rPr lang="en-US" sz="1200" kern="1200" dirty="0" smtClean="0">
                <a:solidFill>
                  <a:schemeClr val="tx1"/>
                </a:solidFill>
                <a:effectLst/>
                <a:latin typeface="Times New Roman" pitchFamily="18" charset="0"/>
                <a:ea typeface="+mn-ea"/>
                <a:cs typeface="+mn-cs"/>
              </a:rPr>
              <a:t>   but you are never too small for God to use you. </a:t>
            </a:r>
          </a:p>
          <a:p>
            <a:pPr hangingPunct="0"/>
            <a:r>
              <a:rPr lang="en-US" sz="1200" kern="1200" dirty="0" smtClean="0">
                <a:solidFill>
                  <a:schemeClr val="tx1"/>
                </a:solidFill>
                <a:effectLst/>
                <a:latin typeface="Times New Roman" pitchFamily="18" charset="0"/>
                <a:ea typeface="+mn-ea"/>
                <a:cs typeface="+mn-cs"/>
              </a:rPr>
              <a:t>Jesus didn’t just preach servant leadership, he lived it.</a:t>
            </a:r>
          </a:p>
          <a:p>
            <a:pPr hangingPunct="0"/>
            <a:endParaRPr lang="en-US" sz="1200" kern="1200" dirty="0" smtClean="0">
              <a:solidFill>
                <a:schemeClr val="tx1"/>
              </a:solidFill>
              <a:effectLst/>
              <a:latin typeface="Times New Roman" pitchFamily="18" charset="0"/>
              <a:ea typeface="+mn-ea"/>
              <a:cs typeface="+mn-cs"/>
            </a:endParaRPr>
          </a:p>
          <a:p>
            <a:pPr hangingPunct="0"/>
            <a:endParaRPr lang="en-US" sz="1200" kern="1200" dirty="0" smtClean="0">
              <a:solidFill>
                <a:schemeClr val="tx1"/>
              </a:solidFill>
              <a:effectLst/>
              <a:latin typeface="Times New Roman" pitchFamily="18" charset="0"/>
              <a:ea typeface="+mn-ea"/>
              <a:cs typeface="+mn-cs"/>
            </a:endParaRPr>
          </a:p>
          <a:p>
            <a:pPr hangingPunct="0"/>
            <a:r>
              <a:rPr lang="en-US" sz="1200" kern="1200" dirty="0" smtClean="0">
                <a:solidFill>
                  <a:schemeClr val="tx1"/>
                </a:solidFill>
                <a:effectLst/>
                <a:latin typeface="Times New Roman" pitchFamily="18" charset="0"/>
                <a:ea typeface="+mn-ea"/>
                <a:cs typeface="+mn-cs"/>
              </a:rPr>
              <a:t>Tan, P. L. (1996). </a:t>
            </a:r>
            <a:r>
              <a:rPr lang="en-US" sz="1200" i="1" kern="1200" dirty="0" smtClean="0">
                <a:solidFill>
                  <a:schemeClr val="tx1"/>
                </a:solidFill>
                <a:effectLst/>
                <a:latin typeface="Times New Roman" pitchFamily="18" charset="0"/>
                <a:ea typeface="+mn-ea"/>
                <a:cs typeface="+mn-cs"/>
              </a:rPr>
              <a:t>Encyclopedia of 7700 Illustrations: Signs of the Times</a:t>
            </a:r>
            <a:r>
              <a:rPr lang="en-US" sz="1200" kern="1200" dirty="0" smtClean="0">
                <a:solidFill>
                  <a:schemeClr val="tx1"/>
                </a:solidFill>
                <a:effectLst/>
                <a:latin typeface="Times New Roman" pitchFamily="18" charset="0"/>
                <a:ea typeface="+mn-ea"/>
                <a:cs typeface="+mn-cs"/>
              </a:rPr>
              <a:t>. Garland, TX: Bible Communications, Inc.</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20</a:t>
            </a:fld>
            <a:endParaRPr lang="en-US"/>
          </a:p>
        </p:txBody>
      </p:sp>
    </p:spTree>
    <p:extLst>
      <p:ext uri="{BB962C8B-B14F-4D97-AF65-F5344CB8AC3E}">
        <p14:creationId xmlns:p14="http://schemas.microsoft.com/office/powerpoint/2010/main" val="87332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B9835-95C1-46CA-8D1A-79A2AF1CC81B}" type="slidenum">
              <a:rPr lang="en-US"/>
              <a:pPr/>
              <a:t>21</a:t>
            </a:fld>
            <a:endParaRPr lang="en-US"/>
          </a:p>
        </p:txBody>
      </p:sp>
      <p:sp>
        <p:nvSpPr>
          <p:cNvPr id="174082" name="Rectangle 2"/>
          <p:cNvSpPr>
            <a:spLocks noGrp="1" noRot="1" noChangeAspect="1" noChangeArrowheads="1" noTextEdit="1"/>
          </p:cNvSpPr>
          <p:nvPr>
            <p:ph type="sldImg"/>
          </p:nvPr>
        </p:nvSpPr>
        <p:spPr>
          <a:xfrm>
            <a:off x="1125538" y="698500"/>
            <a:ext cx="4603750" cy="3452813"/>
          </a:xfrm>
          <a:ln/>
        </p:spPr>
      </p:sp>
      <p:sp>
        <p:nvSpPr>
          <p:cNvPr id="174083"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God does want us to be great.  He needs presidents, vice presidents, treasurers and secretaries.  God does want us to perform great works for the kingdom.  But God has His own standards.</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309735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37353-43C5-4056-95BA-C94FF32E915B}" type="slidenum">
              <a:rPr lang="en-US"/>
              <a:pPr/>
              <a:t>22</a:t>
            </a:fld>
            <a:endParaRPr lang="en-US"/>
          </a:p>
        </p:txBody>
      </p:sp>
      <p:sp>
        <p:nvSpPr>
          <p:cNvPr id="176130" name="Rectangle 2"/>
          <p:cNvSpPr>
            <a:spLocks noGrp="1" noRot="1" noChangeAspect="1" noChangeArrowheads="1" noTextEdit="1"/>
          </p:cNvSpPr>
          <p:nvPr>
            <p:ph type="sldImg"/>
          </p:nvPr>
        </p:nvSpPr>
        <p:spPr>
          <a:xfrm>
            <a:off x="1125538" y="698500"/>
            <a:ext cx="4603750" cy="3452813"/>
          </a:xfrm>
          <a:ln/>
        </p:spPr>
      </p:sp>
      <p:sp>
        <p:nvSpPr>
          <p:cNvPr id="176131"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How</a:t>
            </a:r>
            <a:r>
              <a:rPr lang="en-US" sz="1200" kern="1200" baseline="0" dirty="0" smtClean="0">
                <a:solidFill>
                  <a:schemeClr val="tx1"/>
                </a:solidFill>
                <a:effectLst/>
                <a:latin typeface="Times New Roman" pitchFamily="18" charset="0"/>
                <a:ea typeface="+mn-ea"/>
                <a:cs typeface="+mn-cs"/>
              </a:rPr>
              <a:t> many times do we get friendly with people because of what they can do for us?</a:t>
            </a:r>
          </a:p>
          <a:p>
            <a:pPr hangingPunct="0"/>
            <a:r>
              <a:rPr lang="en-US" sz="1200" kern="1200" baseline="0" dirty="0" smtClean="0">
                <a:solidFill>
                  <a:schemeClr val="tx1"/>
                </a:solidFill>
                <a:effectLst/>
                <a:latin typeface="Times New Roman" pitchFamily="18" charset="0"/>
                <a:ea typeface="+mn-ea"/>
                <a:cs typeface="+mn-cs"/>
              </a:rPr>
              <a:t>How many times to we connect with that person on the Nominating Committee because they have influence on our career?</a:t>
            </a:r>
          </a:p>
          <a:p>
            <a:pPr hangingPunct="0"/>
            <a:r>
              <a:rPr lang="en-US" sz="1200" kern="1200" baseline="0" dirty="0" smtClean="0">
                <a:solidFill>
                  <a:schemeClr val="tx1"/>
                </a:solidFill>
                <a:effectLst/>
                <a:latin typeface="Times New Roman" pitchFamily="18" charset="0"/>
                <a:ea typeface="+mn-ea"/>
                <a:cs typeface="+mn-cs"/>
              </a:rPr>
              <a:t>How many times </a:t>
            </a:r>
            <a:r>
              <a:rPr lang="en-US" sz="1200" kern="1200" dirty="0" smtClean="0">
                <a:solidFill>
                  <a:schemeClr val="tx1"/>
                </a:solidFill>
                <a:effectLst/>
                <a:latin typeface="Times New Roman" pitchFamily="18" charset="0"/>
                <a:ea typeface="+mn-ea"/>
                <a:cs typeface="+mn-cs"/>
              </a:rPr>
              <a:t> do we reach out to that person who has a lot of money simply so we can get him to give it to the school.</a:t>
            </a:r>
          </a:p>
          <a:p>
            <a:pPr hangingPunct="0"/>
            <a:r>
              <a:rPr lang="en-US" sz="1200" kern="1200" dirty="0" smtClean="0">
                <a:solidFill>
                  <a:schemeClr val="tx1"/>
                </a:solidFill>
                <a:effectLst/>
                <a:latin typeface="Times New Roman" pitchFamily="18" charset="0"/>
                <a:ea typeface="+mn-ea"/>
                <a:cs typeface="+mn-cs"/>
              </a:rPr>
              <a:t>So let’s get practical.  What does Servant Leadership look like?</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119060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59612-025B-4F70-9DC0-EF13A7646F1B}" type="slidenum">
              <a:rPr lang="en-US"/>
              <a:pPr/>
              <a:t>23</a:t>
            </a:fld>
            <a:endParaRPr lang="en-US"/>
          </a:p>
        </p:txBody>
      </p:sp>
      <p:sp>
        <p:nvSpPr>
          <p:cNvPr id="169986" name="Rectangle 2"/>
          <p:cNvSpPr>
            <a:spLocks noGrp="1" noRot="1" noChangeAspect="1" noChangeArrowheads="1" noTextEdit="1"/>
          </p:cNvSpPr>
          <p:nvPr>
            <p:ph type="sldImg"/>
          </p:nvPr>
        </p:nvSpPr>
        <p:spPr>
          <a:xfrm>
            <a:off x="1125538" y="698500"/>
            <a:ext cx="4603750" cy="3452813"/>
          </a:xfrm>
          <a:ln/>
        </p:spPr>
      </p:sp>
      <p:sp>
        <p:nvSpPr>
          <p:cNvPr id="169987"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Leadership from the base of the pyramid – not from the top.</a:t>
            </a:r>
          </a:p>
          <a:p>
            <a:pPr hangingPunct="0"/>
            <a:r>
              <a:rPr lang="en-US" sz="1200" kern="1200" dirty="0" smtClean="0">
                <a:solidFill>
                  <a:schemeClr val="tx1"/>
                </a:solidFill>
                <a:effectLst/>
                <a:latin typeface="Times New Roman" pitchFamily="18" charset="0"/>
                <a:ea typeface="+mn-ea"/>
                <a:cs typeface="+mn-cs"/>
              </a:rPr>
              <a:t> This is simplistic but I would suggest that there are essentially two approaches to leadership</a:t>
            </a:r>
          </a:p>
          <a:p>
            <a:endParaRPr lang="en-US" dirty="0"/>
          </a:p>
        </p:txBody>
      </p:sp>
    </p:spTree>
    <p:extLst>
      <p:ext uri="{BB962C8B-B14F-4D97-AF65-F5344CB8AC3E}">
        <p14:creationId xmlns:p14="http://schemas.microsoft.com/office/powerpoint/2010/main" val="3277033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60B092-31F2-4DD9-AA0F-52620EF2D37F}" type="slidenum">
              <a:rPr lang="en-US"/>
              <a:pPr/>
              <a:t>24</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r>
              <a:rPr lang="en-US" dirty="0" smtClean="0"/>
              <a:t>READ</a:t>
            </a:r>
            <a:r>
              <a:rPr lang="en-US" baseline="0" dirty="0" smtClean="0"/>
              <a:t> SLIDE</a:t>
            </a:r>
            <a:endParaRPr lang="en-US" dirty="0"/>
          </a:p>
        </p:txBody>
      </p:sp>
    </p:spTree>
    <p:extLst>
      <p:ext uri="{BB962C8B-B14F-4D97-AF65-F5344CB8AC3E}">
        <p14:creationId xmlns:p14="http://schemas.microsoft.com/office/powerpoint/2010/main" val="3498591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C2FB0-373E-4D05-B652-670101393479}" type="slidenum">
              <a:rPr lang="en-US"/>
              <a:pPr/>
              <a:t>25</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9879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E2CF1-F4A6-484C-87BF-20CD22220FAA}" type="slidenum">
              <a:rPr lang="en-US"/>
              <a:pPr/>
              <a:t>26</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r>
              <a:rPr lang="en-US" dirty="0" smtClean="0"/>
              <a:t>READ</a:t>
            </a:r>
            <a:r>
              <a:rPr lang="en-US" baseline="0" dirty="0" smtClean="0"/>
              <a:t>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The answer is turning the pyramid upside down.</a:t>
            </a:r>
          </a:p>
          <a:p>
            <a:endParaRPr lang="en-US" dirty="0"/>
          </a:p>
        </p:txBody>
      </p:sp>
    </p:spTree>
    <p:extLst>
      <p:ext uri="{BB962C8B-B14F-4D97-AF65-F5344CB8AC3E}">
        <p14:creationId xmlns:p14="http://schemas.microsoft.com/office/powerpoint/2010/main" val="354052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67617C-2BF3-476D-A780-886B3F8F0CAF}" type="slidenum">
              <a:rPr lang="en-US"/>
              <a:pPr/>
              <a:t>27</a:t>
            </a:fld>
            <a:endParaRPr lang="en-US"/>
          </a:p>
        </p:txBody>
      </p:sp>
      <p:sp>
        <p:nvSpPr>
          <p:cNvPr id="171010" name="Rectangle 2"/>
          <p:cNvSpPr>
            <a:spLocks noGrp="1" noRot="1" noChangeAspect="1" noChangeArrowheads="1" noTextEdit="1"/>
          </p:cNvSpPr>
          <p:nvPr>
            <p:ph type="sldImg"/>
          </p:nvPr>
        </p:nvSpPr>
        <p:spPr>
          <a:xfrm>
            <a:off x="1125538" y="698500"/>
            <a:ext cx="4603750" cy="3452813"/>
          </a:xfrm>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9967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DD433-5FE6-47B9-8AAA-1779F387BE0E}" type="slidenum">
              <a:rPr lang="en-US"/>
              <a:pPr/>
              <a:t>28</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dirty="0" smtClean="0"/>
              <a:t>READ</a:t>
            </a:r>
            <a:r>
              <a:rPr lang="en-US" baseline="0" dirty="0" smtClean="0"/>
              <a:t> SLIDE</a:t>
            </a:r>
            <a:endParaRPr lang="en-US" dirty="0"/>
          </a:p>
        </p:txBody>
      </p:sp>
    </p:spTree>
    <p:extLst>
      <p:ext uri="{BB962C8B-B14F-4D97-AF65-F5344CB8AC3E}">
        <p14:creationId xmlns:p14="http://schemas.microsoft.com/office/powerpoint/2010/main" val="161672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FE492B-112B-49F3-B7D1-69622320B42A}" type="slidenum">
              <a:rPr lang="en-US"/>
              <a:pPr/>
              <a:t>29</a:t>
            </a:fld>
            <a:endParaRPr lang="en-US"/>
          </a:p>
        </p:txBody>
      </p:sp>
      <p:sp>
        <p:nvSpPr>
          <p:cNvPr id="180226" name="Rectangle 2"/>
          <p:cNvSpPr>
            <a:spLocks noGrp="1" noRot="1" noChangeAspect="1" noChangeArrowheads="1" noTextEdit="1"/>
          </p:cNvSpPr>
          <p:nvPr>
            <p:ph type="sldImg"/>
          </p:nvPr>
        </p:nvSpPr>
        <p:spPr>
          <a:xfrm>
            <a:off x="1125538" y="698500"/>
            <a:ext cx="4603750" cy="3452813"/>
          </a:xfrm>
          <a:ln/>
        </p:spPr>
      </p:sp>
      <p:sp>
        <p:nvSpPr>
          <p:cNvPr id="180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60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BB18A-C41C-4733-919C-088A00C99544}" type="slidenum">
              <a:rPr lang="en-US"/>
              <a:pPr/>
              <a:t>3</a:t>
            </a:fld>
            <a:endParaRPr lang="en-US"/>
          </a:p>
        </p:txBody>
      </p:sp>
      <p:sp>
        <p:nvSpPr>
          <p:cNvPr id="155650" name="Rectangle 2"/>
          <p:cNvSpPr>
            <a:spLocks noGrp="1" noRot="1" noChangeAspect="1" noChangeArrowheads="1" noTextEdit="1"/>
          </p:cNvSpPr>
          <p:nvPr>
            <p:ph type="sldImg"/>
          </p:nvPr>
        </p:nvSpPr>
        <p:spPr>
          <a:xfrm>
            <a:off x="455612" y="199231"/>
            <a:ext cx="2743200" cy="2057400"/>
          </a:xfrm>
          <a:ln/>
        </p:spPr>
      </p:sp>
      <p:sp>
        <p:nvSpPr>
          <p:cNvPr id="155651" name="Rectangle 3"/>
          <p:cNvSpPr>
            <a:spLocks noGrp="1" noChangeArrowheads="1"/>
          </p:cNvSpPr>
          <p:nvPr>
            <p:ph type="body" idx="1"/>
          </p:nvPr>
        </p:nvSpPr>
        <p:spPr>
          <a:xfrm>
            <a:off x="303212" y="2332831"/>
            <a:ext cx="6172200" cy="6629400"/>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And so we read in Mark 10:35-37</a:t>
            </a:r>
          </a:p>
          <a:p>
            <a:r>
              <a:rPr lang="en-US" dirty="0" smtClean="0"/>
              <a:t>……</a:t>
            </a:r>
            <a:endParaRPr lang="en-US" dirty="0" smtClean="0"/>
          </a:p>
          <a:p>
            <a:pPr hangingPunct="0"/>
            <a:r>
              <a:rPr lang="en-US" sz="1200" kern="1200" dirty="0" smtClean="0">
                <a:solidFill>
                  <a:schemeClr val="tx1"/>
                </a:solidFill>
                <a:effectLst/>
                <a:latin typeface="Times New Roman" pitchFamily="18" charset="0"/>
                <a:ea typeface="+mn-ea"/>
                <a:cs typeface="+mn-cs"/>
              </a:rPr>
              <a:t>We </a:t>
            </a:r>
            <a:r>
              <a:rPr lang="en-US" sz="1200" kern="1200" dirty="0" smtClean="0">
                <a:solidFill>
                  <a:schemeClr val="tx1"/>
                </a:solidFill>
                <a:effectLst/>
                <a:latin typeface="Times New Roman" pitchFamily="18" charset="0"/>
                <a:ea typeface="+mn-ea"/>
                <a:cs typeface="+mn-cs"/>
              </a:rPr>
              <a:t>want to be in charge!  We want power!</a:t>
            </a:r>
          </a:p>
          <a:p>
            <a:pPr hangingPunct="0"/>
            <a:r>
              <a:rPr lang="en-US" sz="1200" kern="1200" dirty="0" smtClean="0">
                <a:solidFill>
                  <a:schemeClr val="tx1"/>
                </a:solidFill>
                <a:effectLst/>
                <a:latin typeface="Times New Roman" pitchFamily="18" charset="0"/>
                <a:ea typeface="+mn-ea"/>
                <a:cs typeface="+mn-cs"/>
              </a:rPr>
              <a:t>Right hand man and left hand man!</a:t>
            </a:r>
          </a:p>
          <a:p>
            <a:pPr hangingPunct="0"/>
            <a:r>
              <a:rPr lang="en-US" sz="1200" kern="1200" dirty="0" smtClean="0">
                <a:solidFill>
                  <a:schemeClr val="tx1"/>
                </a:solidFill>
                <a:effectLst/>
                <a:latin typeface="Times New Roman" pitchFamily="18" charset="0"/>
                <a:ea typeface="+mn-ea"/>
                <a:cs typeface="+mn-cs"/>
              </a:rPr>
              <a:t>We would like some cabinet posts.</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Actually in Matthew’s version of the event James and John get their mother to ask for them.  There is political manipulation for you.  They managed to get their mother onto the nominating committee.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 procession to Jerusalem was looking for all the world like a triumphant march and James and John were not about to be left holding the bag.  No sir!  </a:t>
            </a:r>
          </a:p>
          <a:p>
            <a:pPr hangingPunct="0"/>
            <a:r>
              <a:rPr lang="en-US" sz="1200" kern="1200" dirty="0" smtClean="0">
                <a:solidFill>
                  <a:schemeClr val="tx1"/>
                </a:solidFill>
                <a:effectLst/>
                <a:latin typeface="Times New Roman" pitchFamily="18" charset="0"/>
                <a:ea typeface="+mn-ea"/>
                <a:cs typeface="+mn-cs"/>
              </a:rPr>
              <a:t>They had enough of:</a:t>
            </a:r>
          </a:p>
          <a:p>
            <a:pPr lvl="0" hangingPunct="0"/>
            <a:r>
              <a:rPr lang="en-US" sz="1200" kern="1200" dirty="0" smtClean="0">
                <a:solidFill>
                  <a:schemeClr val="tx1"/>
                </a:solidFill>
                <a:effectLst/>
                <a:latin typeface="Times New Roman" pitchFamily="18" charset="0"/>
                <a:ea typeface="+mn-ea"/>
                <a:cs typeface="+mn-cs"/>
              </a:rPr>
              <a:t>No more small jobs for them.</a:t>
            </a:r>
          </a:p>
          <a:p>
            <a:pPr lvl="0" hangingPunct="0"/>
            <a:r>
              <a:rPr lang="en-US" sz="1200" kern="1200" dirty="0" smtClean="0">
                <a:solidFill>
                  <a:schemeClr val="tx1"/>
                </a:solidFill>
                <a:effectLst/>
                <a:latin typeface="Times New Roman" pitchFamily="18" charset="0"/>
                <a:ea typeface="+mn-ea"/>
                <a:cs typeface="+mn-cs"/>
              </a:rPr>
              <a:t>No more running errands for others, it was time for someone to run errands for them.</a:t>
            </a:r>
          </a:p>
          <a:p>
            <a:pPr lvl="0" hangingPunct="0"/>
            <a:r>
              <a:rPr lang="en-US" sz="1200" kern="1200" dirty="0" smtClean="0">
                <a:solidFill>
                  <a:schemeClr val="tx1"/>
                </a:solidFill>
                <a:effectLst/>
                <a:latin typeface="Times New Roman" pitchFamily="18" charset="0"/>
                <a:ea typeface="+mn-ea"/>
                <a:cs typeface="+mn-cs"/>
              </a:rPr>
              <a:t>No more measly secretarial work</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Rumors were flying, </a:t>
            </a:r>
          </a:p>
          <a:p>
            <a:pPr hangingPunct="0"/>
            <a:r>
              <a:rPr lang="en-US" sz="1200" kern="1200" dirty="0" smtClean="0">
                <a:solidFill>
                  <a:schemeClr val="tx1"/>
                </a:solidFill>
                <a:effectLst/>
                <a:latin typeface="Times New Roman" pitchFamily="18" charset="0"/>
                <a:ea typeface="+mn-ea"/>
                <a:cs typeface="+mn-cs"/>
              </a:rPr>
              <a:t>Jesus would be king.  </a:t>
            </a:r>
          </a:p>
          <a:p>
            <a:pPr hangingPunct="0"/>
            <a:r>
              <a:rPr lang="en-US" sz="1200" kern="1200" dirty="0" smtClean="0">
                <a:solidFill>
                  <a:schemeClr val="tx1"/>
                </a:solidFill>
                <a:effectLst/>
                <a:latin typeface="Times New Roman" pitchFamily="18" charset="0"/>
                <a:ea typeface="+mn-ea"/>
                <a:cs typeface="+mn-cs"/>
              </a:rPr>
              <a:t>The Nominating Committee was meeting very soon.</a:t>
            </a:r>
          </a:p>
          <a:p>
            <a:pPr hangingPunct="0"/>
            <a:r>
              <a:rPr lang="en-US" sz="1200" kern="1200" dirty="0" smtClean="0">
                <a:solidFill>
                  <a:schemeClr val="tx1"/>
                </a:solidFill>
                <a:effectLst/>
                <a:latin typeface="Times New Roman" pitchFamily="18" charset="0"/>
                <a:ea typeface="+mn-ea"/>
                <a:cs typeface="+mn-cs"/>
              </a:rPr>
              <a:t>Their time of destiny was close at hand.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So they went to Jesus and said, “Let one of us sit at your right and the other at your left </a:t>
            </a:r>
            <a:r>
              <a:rPr lang="en-US" sz="1200" b="1" kern="1200" dirty="0" smtClean="0">
                <a:solidFill>
                  <a:schemeClr val="tx1"/>
                </a:solidFill>
                <a:effectLst/>
                <a:latin typeface="Times New Roman" pitchFamily="18" charset="0"/>
                <a:ea typeface="+mn-ea"/>
                <a:cs typeface="+mn-cs"/>
              </a:rPr>
              <a:t>in your glory</a:t>
            </a:r>
            <a:r>
              <a:rPr lang="en-US" sz="1200" kern="1200" dirty="0" smtClean="0">
                <a:solidFill>
                  <a:schemeClr val="tx1"/>
                </a:solidFill>
                <a:effectLst/>
                <a:latin typeface="Times New Roman" pitchFamily="18" charset="0"/>
                <a:ea typeface="+mn-ea"/>
                <a:cs typeface="+mn-cs"/>
              </a:rPr>
              <a:t>.”</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“Oh the glory!  We want some of that glory, that power, that position!”</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 longing of James and John is similar to our longing and it is the same longing that Lucifer had.  He also aspired to glory!</a:t>
            </a:r>
          </a:p>
          <a:p>
            <a:endParaRPr lang="en-US" dirty="0"/>
          </a:p>
        </p:txBody>
      </p:sp>
    </p:spTree>
    <p:extLst>
      <p:ext uri="{BB962C8B-B14F-4D97-AF65-F5344CB8AC3E}">
        <p14:creationId xmlns:p14="http://schemas.microsoft.com/office/powerpoint/2010/main" val="3954254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A783D2-D6E6-44C0-AF3D-216D1FEEBE19}" type="slidenum">
              <a:rPr lang="en-US"/>
              <a:pPr/>
              <a:t>30</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0898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4BD12-34CC-4123-883E-DF7F387D6CFC}" type="slidenum">
              <a:rPr lang="en-US"/>
              <a:pPr/>
              <a:t>31</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0906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all the information to do a job just located in your brain?</a:t>
            </a:r>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32</a:t>
            </a:fld>
            <a:endParaRPr lang="en-US"/>
          </a:p>
        </p:txBody>
      </p:sp>
    </p:spTree>
    <p:extLst>
      <p:ext uri="{BB962C8B-B14F-4D97-AF65-F5344CB8AC3E}">
        <p14:creationId xmlns:p14="http://schemas.microsoft.com/office/powerpoint/2010/main" val="413253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33</a:t>
            </a:fld>
            <a:endParaRPr lang="en-US"/>
          </a:p>
        </p:txBody>
      </p:sp>
    </p:spTree>
    <p:extLst>
      <p:ext uri="{BB962C8B-B14F-4D97-AF65-F5344CB8AC3E}">
        <p14:creationId xmlns:p14="http://schemas.microsoft.com/office/powerpoint/2010/main" val="517261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34</a:t>
            </a:fld>
            <a:endParaRPr lang="en-US"/>
          </a:p>
        </p:txBody>
      </p:sp>
    </p:spTree>
    <p:extLst>
      <p:ext uri="{BB962C8B-B14F-4D97-AF65-F5344CB8AC3E}">
        <p14:creationId xmlns:p14="http://schemas.microsoft.com/office/powerpoint/2010/main" val="1676926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2C738-79DC-4155-98AB-E0202D3ED68B}" type="slidenum">
              <a:rPr lang="en-US"/>
              <a:pPr/>
              <a:t>35</a:t>
            </a:fld>
            <a:endParaRPr lang="en-US"/>
          </a:p>
        </p:txBody>
      </p:sp>
      <p:sp>
        <p:nvSpPr>
          <p:cNvPr id="141314" name="Rectangle 2"/>
          <p:cNvSpPr>
            <a:spLocks noGrp="1" noRot="1" noChangeAspect="1" noChangeArrowheads="1" noTextEdit="1"/>
          </p:cNvSpPr>
          <p:nvPr>
            <p:ph type="sldImg"/>
          </p:nvPr>
        </p:nvSpPr>
        <p:spPr>
          <a:ln cap="flat"/>
        </p:spPr>
      </p:sp>
      <p:sp>
        <p:nvSpPr>
          <p:cNvPr id="141315" name="Rectangle 3"/>
          <p:cNvSpPr>
            <a:spLocks noGrp="1" noChangeArrowheads="1"/>
          </p:cNvSpPr>
          <p:nvPr>
            <p:ph type="body" idx="1"/>
          </p:nvPr>
        </p:nvSpPr>
        <p:spPr>
          <a:noFill/>
          <a:ln/>
        </p:spPr>
        <p:txBody>
          <a:bodyPr/>
          <a:lstStyle/>
          <a:p>
            <a:r>
              <a:rPr lang="en-US" dirty="0" smtClean="0"/>
              <a:t>If you don’t have an honest interest in others you can’t serve them.</a:t>
            </a:r>
          </a:p>
          <a:p>
            <a:r>
              <a:rPr lang="en-US" dirty="0" smtClean="0"/>
              <a:t>If you don’t love people you can’t serve them.</a:t>
            </a:r>
          </a:p>
          <a:p>
            <a:pPr fontAlgn="base" hangingPunct="0"/>
            <a:r>
              <a:rPr lang="en-US" sz="1200" kern="1200" dirty="0" smtClean="0">
                <a:solidFill>
                  <a:schemeClr val="tx1"/>
                </a:solidFill>
                <a:effectLst/>
                <a:latin typeface="Times New Roman" pitchFamily="18" charset="0"/>
                <a:ea typeface="+mn-ea"/>
                <a:cs typeface="+mn-cs"/>
              </a:rPr>
              <a:t>I have a question:</a:t>
            </a:r>
          </a:p>
          <a:p>
            <a:pPr lvl="0" fontAlgn="base" hangingPunct="0"/>
            <a:r>
              <a:rPr lang="en-US" sz="1200" kern="1200" dirty="0" smtClean="0">
                <a:solidFill>
                  <a:schemeClr val="tx1"/>
                </a:solidFill>
                <a:effectLst/>
                <a:latin typeface="Times New Roman" pitchFamily="18" charset="0"/>
                <a:ea typeface="+mn-ea"/>
                <a:cs typeface="+mn-cs"/>
              </a:rPr>
              <a:t>Would you rather be a loving Atheist or a hateful Christian?</a:t>
            </a:r>
          </a:p>
          <a:p>
            <a:pPr lvl="0" fontAlgn="base" hangingPunct="0"/>
            <a:r>
              <a:rPr lang="en-US" sz="1200" kern="1200" dirty="0" smtClean="0">
                <a:solidFill>
                  <a:schemeClr val="tx1"/>
                </a:solidFill>
                <a:effectLst/>
                <a:latin typeface="Times New Roman" pitchFamily="18" charset="0"/>
                <a:ea typeface="+mn-ea"/>
                <a:cs typeface="+mn-cs"/>
              </a:rPr>
              <a:t>Would you rather be a loving Muslin or a hateful Christian?</a:t>
            </a:r>
          </a:p>
          <a:p>
            <a:pPr lvl="0" fontAlgn="base" hangingPunct="0"/>
            <a:r>
              <a:rPr lang="en-US" sz="1200" kern="1200" dirty="0" smtClean="0">
                <a:solidFill>
                  <a:schemeClr val="tx1"/>
                </a:solidFill>
                <a:effectLst/>
                <a:latin typeface="Times New Roman" pitchFamily="18" charset="0"/>
                <a:ea typeface="+mn-ea"/>
                <a:cs typeface="+mn-cs"/>
              </a:rPr>
              <a:t>Would you rather be a loving Catholic or a legalistic Adventist?</a:t>
            </a:r>
          </a:p>
          <a:p>
            <a:pPr fontAlgn="base" hangingPunct="0"/>
            <a:r>
              <a:rPr lang="en-US" sz="1200" kern="1200" dirty="0" smtClean="0">
                <a:solidFill>
                  <a:schemeClr val="tx1"/>
                </a:solidFill>
                <a:effectLst/>
                <a:latin typeface="Times New Roman" pitchFamily="18" charset="0"/>
                <a:ea typeface="+mn-ea"/>
                <a:cs typeface="+mn-cs"/>
              </a:rPr>
              <a:t>There are those who have elevated what they believe over how they behave.  </a:t>
            </a:r>
          </a:p>
          <a:p>
            <a:pPr lvl="0" fontAlgn="base" hangingPunct="0"/>
            <a:r>
              <a:rPr lang="en-US" sz="1200" kern="1200" dirty="0" smtClean="0">
                <a:solidFill>
                  <a:schemeClr val="tx1"/>
                </a:solidFill>
                <a:effectLst/>
                <a:latin typeface="Times New Roman" pitchFamily="18" charset="0"/>
                <a:ea typeface="+mn-ea"/>
                <a:cs typeface="+mn-cs"/>
              </a:rPr>
              <a:t>What is the point of doctrines if it isn’t to make us more loving?</a:t>
            </a:r>
          </a:p>
          <a:p>
            <a:pPr lvl="0" fontAlgn="base" hangingPunct="0"/>
            <a:r>
              <a:rPr lang="en-US" sz="1200" kern="1200" dirty="0" smtClean="0">
                <a:solidFill>
                  <a:schemeClr val="tx1"/>
                </a:solidFill>
                <a:effectLst/>
                <a:latin typeface="Times New Roman" pitchFamily="18" charset="0"/>
                <a:ea typeface="+mn-ea"/>
                <a:cs typeface="+mn-cs"/>
              </a:rPr>
              <a:t>What is the point of teachings if it isn’t to help us love our neighbors?</a:t>
            </a:r>
          </a:p>
          <a:p>
            <a:pPr lvl="0" fontAlgn="base" hangingPunct="0"/>
            <a:r>
              <a:rPr lang="en-US" sz="1200" kern="1200" dirty="0" smtClean="0">
                <a:solidFill>
                  <a:schemeClr val="tx1"/>
                </a:solidFill>
                <a:effectLst/>
                <a:latin typeface="Times New Roman" pitchFamily="18" charset="0"/>
                <a:ea typeface="+mn-ea"/>
                <a:cs typeface="+mn-cs"/>
              </a:rPr>
              <a:t>What good is the truth if it doesn’t make us servant leaders?</a:t>
            </a:r>
          </a:p>
          <a:p>
            <a:endParaRPr lang="en-US" dirty="0"/>
          </a:p>
        </p:txBody>
      </p:sp>
    </p:spTree>
    <p:extLst>
      <p:ext uri="{BB962C8B-B14F-4D97-AF65-F5344CB8AC3E}">
        <p14:creationId xmlns:p14="http://schemas.microsoft.com/office/powerpoint/2010/main" val="1629687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BA283-818F-4FD1-AF9C-3C7F549041AB}" type="slidenum">
              <a:rPr lang="en-US"/>
              <a:pPr/>
              <a:t>36</a:t>
            </a:fld>
            <a:endParaRPr lang="en-US"/>
          </a:p>
        </p:txBody>
      </p:sp>
      <p:sp>
        <p:nvSpPr>
          <p:cNvPr id="143362" name="Rectangle 2"/>
          <p:cNvSpPr>
            <a:spLocks noGrp="1" noRot="1" noChangeAspect="1" noChangeArrowheads="1" noTextEdit="1"/>
          </p:cNvSpPr>
          <p:nvPr>
            <p:ph type="sldImg"/>
          </p:nvPr>
        </p:nvSpPr>
        <p:spPr>
          <a:ln cap="flat"/>
        </p:spPr>
      </p:sp>
      <p:sp>
        <p:nvSpPr>
          <p:cNvPr id="143363" name="Rectangle 3"/>
          <p:cNvSpPr>
            <a:spLocks noGrp="1" noChangeArrowheads="1"/>
          </p:cNvSpPr>
          <p:nvPr>
            <p:ph type="body" idx="1"/>
          </p:nvPr>
        </p:nvSpPr>
        <p:spPr>
          <a:noFill/>
          <a:ln/>
        </p:spPr>
        <p:txBody>
          <a:bodyPr/>
          <a:lstStyle/>
          <a:p>
            <a:r>
              <a:rPr lang="en-US"/>
              <a:t>As Lucy said in the peanuts cartoon strip.  I love humanity it is people I can’t stand.</a:t>
            </a:r>
          </a:p>
        </p:txBody>
      </p:sp>
    </p:spTree>
    <p:extLst>
      <p:ext uri="{BB962C8B-B14F-4D97-AF65-F5344CB8AC3E}">
        <p14:creationId xmlns:p14="http://schemas.microsoft.com/office/powerpoint/2010/main" val="1597601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There is a leadership style that seeks to force obedience.  It can even be a well-intentioned attempt to manipulate for Jesus.  Too often we seek to mold people without melting them first with love.</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37</a:t>
            </a:fld>
            <a:endParaRPr lang="en-US"/>
          </a:p>
        </p:txBody>
      </p:sp>
    </p:spTree>
    <p:extLst>
      <p:ext uri="{BB962C8B-B14F-4D97-AF65-F5344CB8AC3E}">
        <p14:creationId xmlns:p14="http://schemas.microsoft.com/office/powerpoint/2010/main" val="302188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What is your response to problems?</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38</a:t>
            </a:fld>
            <a:endParaRPr lang="en-US"/>
          </a:p>
        </p:txBody>
      </p:sp>
    </p:spTree>
    <p:extLst>
      <p:ext uri="{BB962C8B-B14F-4D97-AF65-F5344CB8AC3E}">
        <p14:creationId xmlns:p14="http://schemas.microsoft.com/office/powerpoint/2010/main" val="3570385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39</a:t>
            </a:fld>
            <a:endParaRPr lang="en-US"/>
          </a:p>
        </p:txBody>
      </p:sp>
    </p:spTree>
    <p:extLst>
      <p:ext uri="{BB962C8B-B14F-4D97-AF65-F5344CB8AC3E}">
        <p14:creationId xmlns:p14="http://schemas.microsoft.com/office/powerpoint/2010/main" val="262654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2" y="351631"/>
            <a:ext cx="2743200" cy="2057637"/>
          </a:xfrm>
        </p:spPr>
      </p:sp>
      <p:sp>
        <p:nvSpPr>
          <p:cNvPr id="3" name="Notes Placeholder 2"/>
          <p:cNvSpPr>
            <a:spLocks noGrp="1"/>
          </p:cNvSpPr>
          <p:nvPr>
            <p:ph type="body" idx="1"/>
          </p:nvPr>
        </p:nvSpPr>
        <p:spPr>
          <a:xfrm>
            <a:off x="227012" y="2790031"/>
            <a:ext cx="6324600" cy="6172199"/>
          </a:xfrm>
        </p:spPr>
        <p:txBody>
          <a:bodyPr/>
          <a:lstStyle/>
          <a:p>
            <a:pPr hangingPunct="0"/>
            <a:r>
              <a:rPr lang="en-US" sz="1200" kern="1200" dirty="0" smtClean="0">
                <a:solidFill>
                  <a:schemeClr val="tx1"/>
                </a:solidFill>
                <a:effectLst/>
                <a:latin typeface="Times New Roman" pitchFamily="18" charset="0"/>
                <a:ea typeface="+mn-ea"/>
                <a:cs typeface="+mn-cs"/>
              </a:rPr>
              <a:t>READ</a:t>
            </a:r>
            <a:r>
              <a:rPr lang="en-US" sz="1200" kern="1200" baseline="0" dirty="0" smtClean="0">
                <a:solidFill>
                  <a:schemeClr val="tx1"/>
                </a:solidFill>
                <a:effectLst/>
                <a:latin typeface="Times New Roman" pitchFamily="18" charset="0"/>
                <a:ea typeface="+mn-ea"/>
                <a:cs typeface="+mn-cs"/>
              </a:rPr>
              <a:t> SLIDE</a:t>
            </a:r>
          </a:p>
          <a:p>
            <a:pPr hangingPunct="0"/>
            <a:endParaRPr lang="en-US" sz="1200" kern="1200" dirty="0" smtClean="0">
              <a:solidFill>
                <a:schemeClr val="tx1"/>
              </a:solidFill>
              <a:effectLst/>
              <a:latin typeface="Times New Roman" pitchFamily="18" charset="0"/>
              <a:ea typeface="+mn-ea"/>
              <a:cs typeface="+mn-cs"/>
            </a:endParaRPr>
          </a:p>
          <a:p>
            <a:pPr hangingPunct="0"/>
            <a:r>
              <a:rPr lang="en-US" sz="1200" kern="1200" dirty="0" smtClean="0">
                <a:solidFill>
                  <a:schemeClr val="tx1"/>
                </a:solidFill>
                <a:effectLst/>
                <a:latin typeface="Times New Roman" pitchFamily="18" charset="0"/>
                <a:ea typeface="+mn-ea"/>
                <a:cs typeface="+mn-cs"/>
              </a:rPr>
              <a:t>What was in the minds of James and John?</a:t>
            </a:r>
          </a:p>
          <a:p>
            <a:pPr hangingPunct="0"/>
            <a:r>
              <a:rPr lang="en-US" sz="1200" kern="1200" dirty="0" smtClean="0">
                <a:solidFill>
                  <a:schemeClr val="tx1"/>
                </a:solidFill>
                <a:effectLst/>
                <a:latin typeface="Times New Roman" pitchFamily="18" charset="0"/>
                <a:ea typeface="+mn-ea"/>
                <a:cs typeface="+mn-cs"/>
              </a:rPr>
              <a:t>What was going through their heads?</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What was in their minds is the same thing that is in our minds when we fantasize about positional power and authority.</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Isn’t that what leadership was about?  </a:t>
            </a:r>
          </a:p>
          <a:p>
            <a:pPr hangingPunct="0"/>
            <a:r>
              <a:rPr lang="en-US" sz="1200" kern="1200" dirty="0" smtClean="0">
                <a:solidFill>
                  <a:schemeClr val="tx1"/>
                </a:solidFill>
                <a:effectLst/>
                <a:latin typeface="Times New Roman" pitchFamily="18" charset="0"/>
                <a:ea typeface="+mn-ea"/>
                <a:cs typeface="+mn-cs"/>
              </a:rPr>
              <a:t>Isn’t leadership about leading, being in charge, controlling, having power, headship, being the chief, on top, primary, prominent?</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There is a desire basic to fallen human nature that:</a:t>
            </a:r>
          </a:p>
          <a:p>
            <a:pPr lvl="0" hangingPunct="0"/>
            <a:r>
              <a:rPr lang="en-US" sz="1200" kern="1200" dirty="0" smtClean="0">
                <a:solidFill>
                  <a:schemeClr val="tx1"/>
                </a:solidFill>
                <a:effectLst/>
                <a:latin typeface="Times New Roman" pitchFamily="18" charset="0"/>
                <a:ea typeface="+mn-ea"/>
                <a:cs typeface="+mn-cs"/>
              </a:rPr>
              <a:t>Wants to be in control, not controlled, </a:t>
            </a:r>
          </a:p>
          <a:p>
            <a:pPr lvl="0" hangingPunct="0"/>
            <a:r>
              <a:rPr lang="en-US" sz="1200" kern="1200" dirty="0" smtClean="0">
                <a:solidFill>
                  <a:schemeClr val="tx1"/>
                </a:solidFill>
                <a:effectLst/>
                <a:latin typeface="Times New Roman" pitchFamily="18" charset="0"/>
                <a:ea typeface="+mn-ea"/>
                <a:cs typeface="+mn-cs"/>
              </a:rPr>
              <a:t>Wants to be in charge, not subservient.  </a:t>
            </a:r>
          </a:p>
          <a:p>
            <a:pPr lvl="0" hangingPunct="0"/>
            <a:r>
              <a:rPr lang="en-US" sz="1200" kern="1200" dirty="0" smtClean="0">
                <a:solidFill>
                  <a:schemeClr val="tx1"/>
                </a:solidFill>
                <a:effectLst/>
                <a:latin typeface="Times New Roman" pitchFamily="18" charset="0"/>
                <a:ea typeface="+mn-ea"/>
                <a:cs typeface="+mn-cs"/>
              </a:rPr>
              <a:t>Wants to be leading, not following.  </a:t>
            </a:r>
          </a:p>
          <a:p>
            <a:pPr lvl="0" hangingPunct="0"/>
            <a:r>
              <a:rPr lang="en-US" sz="1200" kern="1200" dirty="0" smtClean="0">
                <a:solidFill>
                  <a:schemeClr val="tx1"/>
                </a:solidFill>
                <a:effectLst/>
                <a:latin typeface="Times New Roman" pitchFamily="18" charset="0"/>
                <a:ea typeface="+mn-ea"/>
                <a:cs typeface="+mn-cs"/>
              </a:rPr>
              <a:t>Wants our own destiny in our hands, not in the hands of others. </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Kent Keith</a:t>
            </a:r>
          </a:p>
          <a:p>
            <a:pPr hangingPunct="0"/>
            <a:r>
              <a:rPr lang="en-US" sz="1200" kern="1200" dirty="0" smtClean="0">
                <a:solidFill>
                  <a:schemeClr val="tx1"/>
                </a:solidFill>
                <a:effectLst/>
                <a:latin typeface="Times New Roman" pitchFamily="18" charset="0"/>
                <a:ea typeface="+mn-ea"/>
                <a:cs typeface="+mn-cs"/>
              </a:rPr>
              <a:t>“The feeling of having no power over people and events is generally unbearable to us – when we feel helpless we feel miserable.”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James and John sought positional leadership to fulfill an inner emptiness.</a:t>
            </a:r>
          </a:p>
          <a:p>
            <a:pPr hangingPunct="0">
              <a:tabLst>
                <a:tab pos="1028700" algn="l"/>
              </a:tabLst>
            </a:pPr>
            <a:r>
              <a:rPr lang="en-US" sz="1200" kern="1200" dirty="0" smtClean="0">
                <a:solidFill>
                  <a:schemeClr val="tx1"/>
                </a:solidFill>
                <a:effectLst/>
                <a:latin typeface="Times New Roman" pitchFamily="18" charset="0"/>
                <a:ea typeface="+mn-ea"/>
                <a:cs typeface="+mn-cs"/>
              </a:rPr>
              <a:t>Thinking that</a:t>
            </a:r>
            <a:r>
              <a:rPr lang="en-US" sz="1200" kern="1200" dirty="0" smtClean="0">
                <a:solidFill>
                  <a:schemeClr val="tx1"/>
                </a:solidFill>
                <a:effectLst/>
                <a:latin typeface="Times New Roman" pitchFamily="18" charset="0"/>
                <a:ea typeface="+mn-ea"/>
                <a:cs typeface="+mn-cs"/>
              </a:rPr>
              <a:t>:	It </a:t>
            </a:r>
            <a:r>
              <a:rPr lang="en-US" sz="1200" kern="1200" dirty="0" smtClean="0">
                <a:solidFill>
                  <a:schemeClr val="tx1"/>
                </a:solidFill>
                <a:effectLst/>
                <a:latin typeface="Times New Roman" pitchFamily="18" charset="0"/>
                <a:ea typeface="+mn-ea"/>
                <a:cs typeface="+mn-cs"/>
              </a:rPr>
              <a:t>is the bigger school that will satisfy. </a:t>
            </a:r>
            <a:endParaRPr lang="en-US" sz="1200" kern="1200" dirty="0" smtClean="0">
              <a:solidFill>
                <a:schemeClr val="tx1"/>
              </a:solidFill>
              <a:effectLst/>
              <a:latin typeface="Times New Roman" pitchFamily="18" charset="0"/>
              <a:ea typeface="+mn-ea"/>
              <a:cs typeface="+mn-cs"/>
            </a:endParaRPr>
          </a:p>
          <a:p>
            <a:pPr hangingPunct="0">
              <a:tabLst>
                <a:tab pos="1028700" algn="l"/>
              </a:tabLst>
            </a:pPr>
            <a:r>
              <a:rPr lang="en-US" dirty="0"/>
              <a:t>	</a:t>
            </a:r>
            <a:r>
              <a:rPr lang="en-US" sz="1200" kern="1200" dirty="0" smtClean="0">
                <a:solidFill>
                  <a:schemeClr val="tx1"/>
                </a:solidFill>
                <a:effectLst/>
                <a:latin typeface="Times New Roman" pitchFamily="18" charset="0"/>
                <a:ea typeface="+mn-ea"/>
                <a:cs typeface="+mn-cs"/>
              </a:rPr>
              <a:t>It </a:t>
            </a:r>
            <a:r>
              <a:rPr lang="en-US" sz="1200" kern="1200" dirty="0" smtClean="0">
                <a:solidFill>
                  <a:schemeClr val="tx1"/>
                </a:solidFill>
                <a:effectLst/>
                <a:latin typeface="Times New Roman" pitchFamily="18" charset="0"/>
                <a:ea typeface="+mn-ea"/>
                <a:cs typeface="+mn-cs"/>
              </a:rPr>
              <a:t>is the higher position that will </a:t>
            </a:r>
            <a:r>
              <a:rPr lang="en-US" sz="1200" kern="1200" dirty="0" smtClean="0">
                <a:solidFill>
                  <a:schemeClr val="tx1"/>
                </a:solidFill>
                <a:effectLst/>
                <a:latin typeface="Times New Roman" pitchFamily="18" charset="0"/>
                <a:ea typeface="+mn-ea"/>
                <a:cs typeface="+mn-cs"/>
              </a:rPr>
              <a:t>satisfy.</a:t>
            </a:r>
          </a:p>
          <a:p>
            <a:pPr hangingPunct="0">
              <a:tabLst>
                <a:tab pos="1028700" algn="l"/>
              </a:tabLst>
            </a:pPr>
            <a:r>
              <a:rPr lang="en-US" dirty="0"/>
              <a:t>	</a:t>
            </a:r>
            <a:r>
              <a:rPr lang="en-US" sz="1200" kern="1200" dirty="0" smtClean="0">
                <a:solidFill>
                  <a:schemeClr val="tx1"/>
                </a:solidFill>
                <a:effectLst/>
                <a:latin typeface="Times New Roman" pitchFamily="18" charset="0"/>
                <a:ea typeface="+mn-ea"/>
                <a:cs typeface="+mn-cs"/>
              </a:rPr>
              <a:t>It </a:t>
            </a:r>
            <a:r>
              <a:rPr lang="en-US" sz="1200" kern="1200" dirty="0" smtClean="0">
                <a:solidFill>
                  <a:schemeClr val="tx1"/>
                </a:solidFill>
                <a:effectLst/>
                <a:latin typeface="Times New Roman" pitchFamily="18" charset="0"/>
                <a:ea typeface="+mn-ea"/>
                <a:cs typeface="+mn-cs"/>
              </a:rPr>
              <a:t>is being president – that will satisfy.</a:t>
            </a:r>
          </a:p>
          <a:p>
            <a:pPr hangingPunct="0"/>
            <a:r>
              <a:rPr lang="en-US" sz="1200" u="sng" kern="1200" dirty="0" smtClean="0">
                <a:solidFill>
                  <a:schemeClr val="tx1"/>
                </a:solidFill>
                <a:effectLst/>
                <a:latin typeface="Times New Roman" pitchFamily="18" charset="0"/>
                <a:ea typeface="+mn-ea"/>
                <a:cs typeface="+mn-cs"/>
              </a:rPr>
              <a:t>Ibid</a:t>
            </a: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4</a:t>
            </a:fld>
            <a:endParaRPr lang="en-US"/>
          </a:p>
        </p:txBody>
      </p:sp>
    </p:spTree>
    <p:extLst>
      <p:ext uri="{BB962C8B-B14F-4D97-AF65-F5344CB8AC3E}">
        <p14:creationId xmlns:p14="http://schemas.microsoft.com/office/powerpoint/2010/main" val="678762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Times New Roman" pitchFamily="18" charset="0"/>
                <a:ea typeface="+mn-ea"/>
                <a:cs typeface="+mn-cs"/>
              </a:rPr>
              <a:t>He cried!</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When he heard of a problem a long way away he cried.</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For the Servant leader - Leadership is experienced like in the family.</a:t>
            </a:r>
            <a:r>
              <a:rPr lang="en-US" sz="1200" b="1" kern="1200" dirty="0" smtClean="0">
                <a:solidFill>
                  <a:schemeClr val="tx1"/>
                </a:solidFill>
                <a:effectLst/>
                <a:latin typeface="Times New Roman" pitchFamily="18" charset="0"/>
                <a:ea typeface="+mn-ea"/>
                <a:cs typeface="+mn-cs"/>
              </a:rPr>
              <a:t>  </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You don’t sense it as being above or over others. </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You don’t feel it as being ahead of others but it is experienced simply as being a part of the whole.</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Like an exposed nerve ending </a:t>
            </a:r>
            <a:r>
              <a:rPr lang="en-US" sz="1200" b="1" kern="1200" dirty="0" smtClean="0">
                <a:solidFill>
                  <a:schemeClr val="tx1"/>
                </a:solidFill>
                <a:effectLst/>
                <a:latin typeface="Times New Roman" pitchFamily="18" charset="0"/>
                <a:ea typeface="+mn-ea"/>
                <a:cs typeface="+mn-cs"/>
              </a:rPr>
              <a:t> </a:t>
            </a:r>
            <a:endParaRPr lang="en-US" sz="9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40</a:t>
            </a:fld>
            <a:endParaRPr lang="en-US"/>
          </a:p>
        </p:txBody>
      </p:sp>
    </p:spTree>
    <p:extLst>
      <p:ext uri="{BB962C8B-B14F-4D97-AF65-F5344CB8AC3E}">
        <p14:creationId xmlns:p14="http://schemas.microsoft.com/office/powerpoint/2010/main" val="525645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Times New Roman" pitchFamily="18" charset="0"/>
                <a:ea typeface="+mn-ea"/>
                <a:cs typeface="+mn-cs"/>
              </a:rPr>
              <a:t>What happens when you are injured?  Blood sends resources to fix the pain.</a:t>
            </a:r>
          </a:p>
          <a:p>
            <a:pPr fontAlgn="auto" hangingPunct="1"/>
            <a:r>
              <a:rPr lang="en-US" sz="1200" kern="1200" dirty="0" smtClean="0">
                <a:solidFill>
                  <a:schemeClr val="tx1"/>
                </a:solidFill>
                <a:effectLst/>
                <a:latin typeface="Times New Roman" pitchFamily="18" charset="0"/>
                <a:ea typeface="+mn-ea"/>
                <a:cs typeface="+mn-cs"/>
              </a:rPr>
              <a:t>Ill. - 	Lost girl in fire</a:t>
            </a:r>
          </a:p>
          <a:p>
            <a:pPr fontAlgn="auto" hangingPunct="1"/>
            <a:r>
              <a:rPr lang="en-US" sz="1200" kern="1200" dirty="0" smtClean="0">
                <a:solidFill>
                  <a:schemeClr val="tx1"/>
                </a:solidFill>
                <a:effectLst/>
                <a:latin typeface="Times New Roman" pitchFamily="18" charset="0"/>
                <a:ea typeface="+mn-ea"/>
                <a:cs typeface="+mn-cs"/>
              </a:rPr>
              <a:t>	Hard phone calls but important to make</a:t>
            </a:r>
          </a:p>
          <a:p>
            <a:pPr fontAlgn="auto" hangingPunct="1"/>
            <a:r>
              <a:rPr lang="en-US" sz="1200" kern="1200" dirty="0" smtClean="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41</a:t>
            </a:fld>
            <a:endParaRPr lang="en-US"/>
          </a:p>
        </p:txBody>
      </p:sp>
    </p:spTree>
    <p:extLst>
      <p:ext uri="{BB962C8B-B14F-4D97-AF65-F5344CB8AC3E}">
        <p14:creationId xmlns:p14="http://schemas.microsoft.com/office/powerpoint/2010/main" val="3084544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Times New Roman" pitchFamily="18" charset="0"/>
                <a:ea typeface="+mn-ea"/>
                <a:cs typeface="+mn-cs"/>
              </a:rPr>
              <a:t>Was this Nehemiah's problem?</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He had a good secure job.</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Probably lived quite well.</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Why should he worry about people way over in Jerusalem?</a:t>
            </a:r>
            <a:endParaRPr lang="en-US" sz="9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42</a:t>
            </a:fld>
            <a:endParaRPr lang="en-US"/>
          </a:p>
        </p:txBody>
      </p:sp>
    </p:spTree>
    <p:extLst>
      <p:ext uri="{BB962C8B-B14F-4D97-AF65-F5344CB8AC3E}">
        <p14:creationId xmlns:p14="http://schemas.microsoft.com/office/powerpoint/2010/main" val="350202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43</a:t>
            </a:fld>
            <a:endParaRPr lang="en-US"/>
          </a:p>
        </p:txBody>
      </p:sp>
    </p:spTree>
    <p:extLst>
      <p:ext uri="{BB962C8B-B14F-4D97-AF65-F5344CB8AC3E}">
        <p14:creationId xmlns:p14="http://schemas.microsoft.com/office/powerpoint/2010/main" val="1106387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44</a:t>
            </a:fld>
            <a:endParaRPr lang="en-US"/>
          </a:p>
        </p:txBody>
      </p:sp>
    </p:spTree>
    <p:extLst>
      <p:ext uri="{BB962C8B-B14F-4D97-AF65-F5344CB8AC3E}">
        <p14:creationId xmlns:p14="http://schemas.microsoft.com/office/powerpoint/2010/main" val="833812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Times New Roman" pitchFamily="18" charset="0"/>
                <a:ea typeface="+mn-ea"/>
                <a:cs typeface="+mn-cs"/>
              </a:rPr>
              <a:t>The servant leader in the family of God sees a problem in the body, they see an illness there and they say, "WE have a problem."</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Servant leaders identify with problems so as to provide solutions.</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It wasn't an assignment from the king; they didn't elect him in Jerusalem.  He had the gifts and he exercised them.</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It isn't enough to be interested.</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It isn't enough to be empathetic.</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It isn’t enough to identify with people.</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Servant leadership takes responsibility.</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Doesn’t seek to assign blame </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err="1" smtClean="0">
                <a:solidFill>
                  <a:schemeClr val="tx1"/>
                </a:solidFill>
                <a:effectLst/>
                <a:latin typeface="Times New Roman" pitchFamily="18" charset="0"/>
                <a:ea typeface="+mn-ea"/>
                <a:cs typeface="+mn-cs"/>
              </a:rPr>
              <a:t>eg</a:t>
            </a:r>
            <a:r>
              <a:rPr lang="en-US" sz="1200" kern="1200" dirty="0" smtClean="0">
                <a:solidFill>
                  <a:schemeClr val="tx1"/>
                </a:solidFill>
                <a:effectLst/>
                <a:latin typeface="Times New Roman" pitchFamily="18" charset="0"/>
                <a:ea typeface="+mn-ea"/>
                <a:cs typeface="+mn-cs"/>
              </a:rPr>
              <a:t>. Adam and Eve</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lawsuits</a:t>
            </a:r>
            <a:endParaRPr lang="en-US" sz="9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45</a:t>
            </a:fld>
            <a:endParaRPr lang="en-US"/>
          </a:p>
        </p:txBody>
      </p:sp>
    </p:spTree>
    <p:extLst>
      <p:ext uri="{BB962C8B-B14F-4D97-AF65-F5344CB8AC3E}">
        <p14:creationId xmlns:p14="http://schemas.microsoft.com/office/powerpoint/2010/main" val="1394694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369EF-2D6C-4D8B-B972-D115B46BF76F}" type="slidenum">
              <a:rPr lang="en-US"/>
              <a:pPr/>
              <a:t>46</a:t>
            </a:fld>
            <a:endParaRPr lang="en-US"/>
          </a:p>
        </p:txBody>
      </p:sp>
      <p:sp>
        <p:nvSpPr>
          <p:cNvPr id="52226" name="Rectangle 2"/>
          <p:cNvSpPr>
            <a:spLocks noGrp="1" noRot="1" noChangeAspect="1" noChangeArrowheads="1" noTextEdit="1"/>
          </p:cNvSpPr>
          <p:nvPr>
            <p:ph type="sldImg"/>
          </p:nvPr>
        </p:nvSpPr>
        <p:spPr>
          <a:ln cap="flat"/>
        </p:spPr>
      </p:sp>
      <p:sp>
        <p:nvSpPr>
          <p:cNvPr id="52227"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796495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5DFA1-4433-4929-92B4-1C3FDDDDF97B}" type="slidenum">
              <a:rPr lang="en-US"/>
              <a:pPr/>
              <a:t>47</a:t>
            </a:fld>
            <a:endParaRPr lang="en-US"/>
          </a:p>
        </p:txBody>
      </p:sp>
      <p:sp>
        <p:nvSpPr>
          <p:cNvPr id="59394" name="Rectangle 1026"/>
          <p:cNvSpPr>
            <a:spLocks noGrp="1" noRot="1" noChangeAspect="1" noChangeArrowheads="1" noTextEdit="1"/>
          </p:cNvSpPr>
          <p:nvPr>
            <p:ph type="sldImg"/>
          </p:nvPr>
        </p:nvSpPr>
        <p:spPr>
          <a:ln cap="flat"/>
        </p:spPr>
      </p:sp>
      <p:sp>
        <p:nvSpPr>
          <p:cNvPr id="59395" name="Rectangle 1027"/>
          <p:cNvSpPr>
            <a:spLocks noGrp="1" noChangeArrowheads="1"/>
          </p:cNvSpPr>
          <p:nvPr>
            <p:ph type="body" idx="1"/>
          </p:nvPr>
        </p:nvSpPr>
        <p:spPr>
          <a:noFill/>
          <a:ln/>
        </p:spPr>
        <p:txBody>
          <a:bodyPr/>
          <a:lstStyle/>
          <a:p>
            <a:r>
              <a:rPr lang="en-US"/>
              <a:t>Opportunity knocks to those who have a plan.</a:t>
            </a:r>
          </a:p>
          <a:p>
            <a:r>
              <a:rPr lang="en-US"/>
              <a:t>To fail to plan is to plan to fail.</a:t>
            </a:r>
          </a:p>
          <a:p>
            <a:endParaRPr lang="en-US"/>
          </a:p>
          <a:p>
            <a:endParaRPr lang="en-US"/>
          </a:p>
        </p:txBody>
      </p:sp>
    </p:spTree>
    <p:extLst>
      <p:ext uri="{BB962C8B-B14F-4D97-AF65-F5344CB8AC3E}">
        <p14:creationId xmlns:p14="http://schemas.microsoft.com/office/powerpoint/2010/main" val="2592144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2771C-93B0-4660-AD13-CFCBEE5451D8}" type="slidenum">
              <a:rPr lang="en-US"/>
              <a:pPr/>
              <a:t>48</a:t>
            </a:fld>
            <a:endParaRPr lang="en-US"/>
          </a:p>
        </p:txBody>
      </p:sp>
      <p:sp>
        <p:nvSpPr>
          <p:cNvPr id="369666" name="Rectangle 2"/>
          <p:cNvSpPr>
            <a:spLocks noGrp="1" noRot="1" noChangeAspect="1" noChangeArrowheads="1" noTextEdit="1"/>
          </p:cNvSpPr>
          <p:nvPr>
            <p:ph type="sldImg"/>
          </p:nvPr>
        </p:nvSpPr>
        <p:spPr>
          <a:ln cap="flat"/>
        </p:spPr>
      </p:sp>
      <p:sp>
        <p:nvSpPr>
          <p:cNvPr id="369667" name="Rectangle 3"/>
          <p:cNvSpPr>
            <a:spLocks noGrp="1" noChangeArrowheads="1"/>
          </p:cNvSpPr>
          <p:nvPr>
            <p:ph type="body" idx="1"/>
          </p:nvPr>
        </p:nvSpPr>
        <p:spPr>
          <a:noFill/>
          <a:ln/>
        </p:spPr>
        <p:txBody>
          <a:bodyPr/>
          <a:lstStyle/>
          <a:p>
            <a:r>
              <a:rPr lang="en-US"/>
              <a:t>Opportunity knocks to those who have a plan.</a:t>
            </a:r>
          </a:p>
          <a:p>
            <a:endParaRPr lang="en-US"/>
          </a:p>
          <a:p>
            <a:endParaRPr lang="en-US"/>
          </a:p>
        </p:txBody>
      </p:sp>
    </p:spTree>
    <p:extLst>
      <p:ext uri="{BB962C8B-B14F-4D97-AF65-F5344CB8AC3E}">
        <p14:creationId xmlns:p14="http://schemas.microsoft.com/office/powerpoint/2010/main" val="4040867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49</a:t>
            </a:fld>
            <a:endParaRPr lang="en-US"/>
          </a:p>
        </p:txBody>
      </p:sp>
    </p:spTree>
    <p:extLst>
      <p:ext uri="{BB962C8B-B14F-4D97-AF65-F5344CB8AC3E}">
        <p14:creationId xmlns:p14="http://schemas.microsoft.com/office/powerpoint/2010/main" val="316043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F22C8F-4ECF-49F8-ADA2-4FAE5599F40A}" type="slidenum">
              <a:rPr lang="en-US"/>
              <a:pPr/>
              <a:t>5</a:t>
            </a:fld>
            <a:endParaRPr lang="en-US"/>
          </a:p>
        </p:txBody>
      </p:sp>
      <p:sp>
        <p:nvSpPr>
          <p:cNvPr id="156674" name="Rectangle 2"/>
          <p:cNvSpPr>
            <a:spLocks noGrp="1" noRot="1" noChangeAspect="1" noChangeArrowheads="1" noTextEdit="1"/>
          </p:cNvSpPr>
          <p:nvPr>
            <p:ph type="sldImg"/>
          </p:nvPr>
        </p:nvSpPr>
        <p:spPr>
          <a:xfrm>
            <a:off x="1125538" y="698500"/>
            <a:ext cx="4603750" cy="3452813"/>
          </a:xfrm>
          <a:ln/>
        </p:spPr>
      </p:sp>
      <p:sp>
        <p:nvSpPr>
          <p:cNvPr id="156675" name="Rectangle 3"/>
          <p:cNvSpPr>
            <a:spLocks noGrp="1" noChangeArrowheads="1"/>
          </p:cNvSpPr>
          <p:nvPr>
            <p:ph type="body" idx="1"/>
          </p:nvPr>
        </p:nvSpPr>
        <p:spPr/>
        <p:txBody>
          <a:bodyPr/>
          <a:lstStyle/>
          <a:p>
            <a:pPr hangingPunct="0"/>
            <a:r>
              <a:rPr lang="en-US" sz="1200" kern="1200" dirty="0" smtClean="0">
                <a:solidFill>
                  <a:schemeClr val="tx1"/>
                </a:solidFill>
                <a:effectLst/>
                <a:latin typeface="Times New Roman" pitchFamily="18" charset="0"/>
                <a:ea typeface="+mn-ea"/>
                <a:cs typeface="+mn-cs"/>
              </a:rPr>
              <a:t>But the hole of personal emptiness is no more filled by position than </a:t>
            </a:r>
          </a:p>
          <a:p>
            <a:pPr lvl="0" hangingPunct="0"/>
            <a:r>
              <a:rPr lang="en-US" sz="1200" kern="1200" dirty="0" smtClean="0">
                <a:solidFill>
                  <a:schemeClr val="tx1"/>
                </a:solidFill>
                <a:effectLst/>
                <a:latin typeface="Times New Roman" pitchFamily="18" charset="0"/>
                <a:ea typeface="+mn-ea"/>
                <a:cs typeface="+mn-cs"/>
              </a:rPr>
              <a:t>the lust for riches is filled by a raise or </a:t>
            </a:r>
          </a:p>
          <a:p>
            <a:pPr lvl="0" hangingPunct="0"/>
            <a:r>
              <a:rPr lang="en-US" sz="1200" kern="1200" dirty="0" smtClean="0">
                <a:solidFill>
                  <a:schemeClr val="tx1"/>
                </a:solidFill>
                <a:effectLst/>
                <a:latin typeface="Times New Roman" pitchFamily="18" charset="0"/>
                <a:ea typeface="+mn-ea"/>
                <a:cs typeface="+mn-cs"/>
              </a:rPr>
              <a:t>the ocean is filled by an eyedropper.</a:t>
            </a:r>
          </a:p>
          <a:p>
            <a:pPr hangingPunct="0"/>
            <a:r>
              <a:rPr lang="en-US" sz="1200" kern="1200" dirty="0" smtClean="0">
                <a:solidFill>
                  <a:schemeClr val="tx1"/>
                </a:solidFill>
                <a:effectLst/>
                <a:latin typeface="Times New Roman" pitchFamily="18" charset="0"/>
                <a:ea typeface="+mn-ea"/>
                <a:cs typeface="+mn-cs"/>
              </a:rPr>
              <a:t> </a:t>
            </a:r>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1985983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50</a:t>
            </a:fld>
            <a:endParaRPr lang="en-US"/>
          </a:p>
        </p:txBody>
      </p:sp>
    </p:spTree>
    <p:extLst>
      <p:ext uri="{BB962C8B-B14F-4D97-AF65-F5344CB8AC3E}">
        <p14:creationId xmlns:p14="http://schemas.microsoft.com/office/powerpoint/2010/main" val="2784689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51</a:t>
            </a:fld>
            <a:endParaRPr lang="en-US"/>
          </a:p>
        </p:txBody>
      </p:sp>
    </p:spTree>
    <p:extLst>
      <p:ext uri="{BB962C8B-B14F-4D97-AF65-F5344CB8AC3E}">
        <p14:creationId xmlns:p14="http://schemas.microsoft.com/office/powerpoint/2010/main" val="919369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Times New Roman" pitchFamily="18" charset="0"/>
                <a:ea typeface="+mn-ea"/>
                <a:cs typeface="+mn-cs"/>
              </a:rPr>
              <a:t>"They replied, "Let us start rebuilding." </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So they began this good work.</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Nehemiah cast a vision and the people responded.</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So built we the wall; and all the wall was joined together unto the half thereof: for the people had a mind to work." Neh. 4:6</a:t>
            </a:r>
            <a:endParaRPr lang="en-US" sz="900" kern="1200" dirty="0" smtClean="0">
              <a:solidFill>
                <a:schemeClr val="tx1"/>
              </a:solidFill>
              <a:effectLst/>
              <a:latin typeface="Times New Roman" pitchFamily="18" charset="0"/>
              <a:ea typeface="+mn-ea"/>
              <a:cs typeface="+mn-cs"/>
            </a:endParaRPr>
          </a:p>
          <a:p>
            <a:pPr lvl="1" fontAlgn="auto" hangingPunct="1"/>
            <a:r>
              <a:rPr lang="en-US" sz="1200" kern="1200" dirty="0" smtClean="0">
                <a:solidFill>
                  <a:schemeClr val="tx1"/>
                </a:solidFill>
                <a:effectLst/>
                <a:latin typeface="Times New Roman" pitchFamily="18" charset="0"/>
                <a:ea typeface="+mn-ea"/>
                <a:cs typeface="+mn-cs"/>
              </a:rPr>
              <a:t>The NIV says that they worked with all their heart.</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 </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Ill.  IT people at Southern working all night.</a:t>
            </a:r>
            <a:endParaRPr lang="en-US" sz="900" kern="1200" dirty="0" smtClean="0">
              <a:solidFill>
                <a:schemeClr val="tx1"/>
              </a:solidFill>
              <a:effectLst/>
              <a:latin typeface="Times New Roman" pitchFamily="18" charset="0"/>
              <a:ea typeface="+mn-ea"/>
              <a:cs typeface="+mn-cs"/>
            </a:endParaRPr>
          </a:p>
          <a:p>
            <a:pPr fontAlgn="auto" hangingPunct="1"/>
            <a:r>
              <a:rPr lang="en-US" sz="1200" kern="1200" dirty="0" smtClean="0">
                <a:solidFill>
                  <a:schemeClr val="tx1"/>
                </a:solidFill>
                <a:effectLst/>
                <a:latin typeface="Times New Roman" pitchFamily="18" charset="0"/>
                <a:ea typeface="+mn-ea"/>
                <a:cs typeface="+mn-cs"/>
              </a:rPr>
              <a:t> </a:t>
            </a:r>
            <a:endParaRPr lang="en-US" sz="9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52</a:t>
            </a:fld>
            <a:endParaRPr lang="en-US"/>
          </a:p>
        </p:txBody>
      </p:sp>
    </p:spTree>
    <p:extLst>
      <p:ext uri="{BB962C8B-B14F-4D97-AF65-F5344CB8AC3E}">
        <p14:creationId xmlns:p14="http://schemas.microsoft.com/office/powerpoint/2010/main" val="2541520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53</a:t>
            </a:fld>
            <a:endParaRPr lang="en-US"/>
          </a:p>
        </p:txBody>
      </p:sp>
    </p:spTree>
    <p:extLst>
      <p:ext uri="{BB962C8B-B14F-4D97-AF65-F5344CB8AC3E}">
        <p14:creationId xmlns:p14="http://schemas.microsoft.com/office/powerpoint/2010/main" val="396760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54</a:t>
            </a:fld>
            <a:endParaRPr lang="en-US"/>
          </a:p>
        </p:txBody>
      </p:sp>
    </p:spTree>
    <p:extLst>
      <p:ext uri="{BB962C8B-B14F-4D97-AF65-F5344CB8AC3E}">
        <p14:creationId xmlns:p14="http://schemas.microsoft.com/office/powerpoint/2010/main" val="3319484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55</a:t>
            </a:fld>
            <a:endParaRPr lang="en-US"/>
          </a:p>
        </p:txBody>
      </p:sp>
    </p:spTree>
    <p:extLst>
      <p:ext uri="{BB962C8B-B14F-4D97-AF65-F5344CB8AC3E}">
        <p14:creationId xmlns:p14="http://schemas.microsoft.com/office/powerpoint/2010/main" val="8032238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56</a:t>
            </a:fld>
            <a:endParaRPr lang="en-US"/>
          </a:p>
        </p:txBody>
      </p:sp>
    </p:spTree>
    <p:extLst>
      <p:ext uri="{BB962C8B-B14F-4D97-AF65-F5344CB8AC3E}">
        <p14:creationId xmlns:p14="http://schemas.microsoft.com/office/powerpoint/2010/main" val="3954801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B68AE-1036-4EB1-9AF9-C64EE208563C}" type="slidenum">
              <a:rPr lang="en-US" smtClean="0"/>
              <a:pPr/>
              <a:t>57</a:t>
            </a:fld>
            <a:endParaRPr lang="en-US"/>
          </a:p>
        </p:txBody>
      </p:sp>
    </p:spTree>
    <p:extLst>
      <p:ext uri="{BB962C8B-B14F-4D97-AF65-F5344CB8AC3E}">
        <p14:creationId xmlns:p14="http://schemas.microsoft.com/office/powerpoint/2010/main" val="2195293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FEB56-91C3-49C7-BE13-3D22838EEEED}" type="slidenum">
              <a:rPr lang="en-US"/>
              <a:pPr/>
              <a:t>58</a:t>
            </a:fld>
            <a:endParaRPr lang="en-US"/>
          </a:p>
        </p:txBody>
      </p:sp>
      <p:sp>
        <p:nvSpPr>
          <p:cNvPr id="164866" name="Rectangle 2"/>
          <p:cNvSpPr>
            <a:spLocks noGrp="1" noRot="1" noChangeAspect="1" noChangeArrowheads="1" noTextEdit="1"/>
          </p:cNvSpPr>
          <p:nvPr>
            <p:ph type="sldImg"/>
          </p:nvPr>
        </p:nvSpPr>
        <p:spPr>
          <a:xfrm>
            <a:off x="1125538" y="698500"/>
            <a:ext cx="4603750" cy="3452813"/>
          </a:xfrm>
          <a:ln/>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0676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87839-4288-4040-838A-AE6464711D9A}" type="slidenum">
              <a:rPr lang="en-US"/>
              <a:pPr/>
              <a:t>59</a:t>
            </a:fld>
            <a:endParaRPr 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785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79D62-C0E2-47AB-AB1F-E09AF20AE6F9}" type="slidenum">
              <a:rPr lang="en-US"/>
              <a:pPr/>
              <a:t>6</a:t>
            </a:fld>
            <a:endParaRPr lang="en-US"/>
          </a:p>
        </p:txBody>
      </p:sp>
      <p:sp>
        <p:nvSpPr>
          <p:cNvPr id="157698" name="Rectangle 2"/>
          <p:cNvSpPr>
            <a:spLocks noGrp="1" noRot="1" noChangeAspect="1" noChangeArrowheads="1" noTextEdit="1"/>
          </p:cNvSpPr>
          <p:nvPr>
            <p:ph type="sldImg"/>
          </p:nvPr>
        </p:nvSpPr>
        <p:spPr>
          <a:xfrm>
            <a:off x="1125538" y="698500"/>
            <a:ext cx="4603750" cy="3452813"/>
          </a:xfrm>
          <a:ln/>
        </p:spPr>
      </p:sp>
      <p:sp>
        <p:nvSpPr>
          <p:cNvPr id="157699" name="Rectangle 3"/>
          <p:cNvSpPr>
            <a:spLocks noGrp="1" noChangeArrowheads="1"/>
          </p:cNvSpPr>
          <p:nvPr>
            <p:ph type="body" idx="1"/>
          </p:nvPr>
        </p:nvSpPr>
        <p:spPr/>
        <p:txBody>
          <a:bodyPr/>
          <a:lstStyle/>
          <a:p>
            <a:r>
              <a:rPr lang="en-US" dirty="0" smtClean="0"/>
              <a:t>READ</a:t>
            </a:r>
            <a:r>
              <a:rPr lang="en-US" baseline="0" dirty="0" smtClean="0"/>
              <a:t> SLIDE</a:t>
            </a:r>
            <a:endParaRPr lang="en-US" dirty="0"/>
          </a:p>
        </p:txBody>
      </p:sp>
    </p:spTree>
    <p:extLst>
      <p:ext uri="{BB962C8B-B14F-4D97-AF65-F5344CB8AC3E}">
        <p14:creationId xmlns:p14="http://schemas.microsoft.com/office/powerpoint/2010/main" val="1022622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3C222-B70B-464C-AA89-F98026CE035E}" type="slidenum">
              <a:rPr lang="en-US"/>
              <a:pPr/>
              <a:t>60</a:t>
            </a:fld>
            <a:endParaRPr lang="en-US"/>
          </a:p>
        </p:txBody>
      </p:sp>
      <p:sp>
        <p:nvSpPr>
          <p:cNvPr id="173058" name="Rectangle 2"/>
          <p:cNvSpPr>
            <a:spLocks noGrp="1" noRot="1" noChangeAspect="1" noChangeArrowheads="1" noTextEdit="1"/>
          </p:cNvSpPr>
          <p:nvPr>
            <p:ph type="sldImg"/>
          </p:nvPr>
        </p:nvSpPr>
        <p:spPr>
          <a:xfrm>
            <a:off x="1125538" y="698500"/>
            <a:ext cx="4603750" cy="3452813"/>
          </a:xfrm>
          <a:ln/>
        </p:spPr>
      </p:sp>
      <p:sp>
        <p:nvSpPr>
          <p:cNvPr id="17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326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3D8AE-F73F-45BB-8497-A01FF1775A21}" type="slidenum">
              <a:rPr lang="en-US"/>
              <a:pPr/>
              <a:t>7</a:t>
            </a:fld>
            <a:endParaRPr lang="en-US"/>
          </a:p>
        </p:txBody>
      </p:sp>
      <p:sp>
        <p:nvSpPr>
          <p:cNvPr id="158722" name="Rectangle 2"/>
          <p:cNvSpPr>
            <a:spLocks noGrp="1" noRot="1" noChangeAspect="1" noChangeArrowheads="1" noTextEdit="1"/>
          </p:cNvSpPr>
          <p:nvPr>
            <p:ph type="sldImg"/>
          </p:nvPr>
        </p:nvSpPr>
        <p:spPr>
          <a:xfrm>
            <a:off x="1125538" y="698500"/>
            <a:ext cx="4603750" cy="3452813"/>
          </a:xfrm>
          <a:ln/>
        </p:spPr>
      </p:sp>
      <p:sp>
        <p:nvSpPr>
          <p:cNvPr id="158723" name="Rectangle 3"/>
          <p:cNvSpPr>
            <a:spLocks noGrp="1" noChangeArrowheads="1"/>
          </p:cNvSpPr>
          <p:nvPr>
            <p:ph type="body" idx="1"/>
          </p:nvPr>
        </p:nvSpPr>
        <p:spPr/>
        <p:txBody>
          <a:bodyPr/>
          <a:lstStyle/>
          <a:p>
            <a:r>
              <a:rPr lang="en-US" dirty="0" smtClean="0"/>
              <a:t>READ SLIDE</a:t>
            </a:r>
            <a:endParaRPr lang="en-US" dirty="0"/>
          </a:p>
        </p:txBody>
      </p:sp>
    </p:spTree>
    <p:extLst>
      <p:ext uri="{BB962C8B-B14F-4D97-AF65-F5344CB8AC3E}">
        <p14:creationId xmlns:p14="http://schemas.microsoft.com/office/powerpoint/2010/main" val="199640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7A9AC-9BD6-46A3-B04C-29BFC4CB0302}" type="slidenum">
              <a:rPr lang="en-US"/>
              <a:pPr/>
              <a:t>8</a:t>
            </a:fld>
            <a:endParaRPr lang="en-US"/>
          </a:p>
        </p:txBody>
      </p:sp>
      <p:sp>
        <p:nvSpPr>
          <p:cNvPr id="159746" name="Rectangle 2"/>
          <p:cNvSpPr>
            <a:spLocks noGrp="1" noRot="1" noChangeAspect="1" noChangeArrowheads="1" noTextEdit="1"/>
          </p:cNvSpPr>
          <p:nvPr>
            <p:ph type="sldImg"/>
          </p:nvPr>
        </p:nvSpPr>
        <p:spPr>
          <a:xfrm>
            <a:off x="1125538" y="698500"/>
            <a:ext cx="4603750" cy="3452813"/>
          </a:xfrm>
          <a:ln/>
        </p:spPr>
      </p:sp>
      <p:sp>
        <p:nvSpPr>
          <p:cNvPr id="159747" name="Rectangle 3"/>
          <p:cNvSpPr>
            <a:spLocks noGrp="1" noChangeArrowheads="1"/>
          </p:cNvSpPr>
          <p:nvPr>
            <p:ph type="body" idx="1"/>
          </p:nvPr>
        </p:nvSpPr>
        <p:spPr/>
        <p:txBody>
          <a:bodyPr/>
          <a:lstStyle/>
          <a:p>
            <a:r>
              <a:rPr lang="en-US" dirty="0" smtClean="0"/>
              <a:t>READ SLIDE</a:t>
            </a:r>
          </a:p>
          <a:p>
            <a:endParaRPr lang="en-US" dirty="0" smtClean="0"/>
          </a:p>
          <a:p>
            <a:r>
              <a:rPr lang="en-US" dirty="0" smtClean="0"/>
              <a:t>Have you ever wished</a:t>
            </a:r>
            <a:r>
              <a:rPr lang="en-US" baseline="0" dirty="0" smtClean="0"/>
              <a:t> that your school was as large as that other school?</a:t>
            </a:r>
            <a:endParaRPr lang="en-US" dirty="0"/>
          </a:p>
        </p:txBody>
      </p:sp>
    </p:spTree>
    <p:extLst>
      <p:ext uri="{BB962C8B-B14F-4D97-AF65-F5344CB8AC3E}">
        <p14:creationId xmlns:p14="http://schemas.microsoft.com/office/powerpoint/2010/main" val="85942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pPr hangingPunct="0"/>
            <a:r>
              <a:rPr lang="en-US" sz="1200" kern="1200" dirty="0" smtClean="0">
                <a:solidFill>
                  <a:schemeClr val="tx1"/>
                </a:solidFill>
                <a:effectLst/>
                <a:latin typeface="Times New Roman" pitchFamily="18" charset="0"/>
                <a:ea typeface="+mn-ea"/>
                <a:cs typeface="+mn-cs"/>
              </a:rPr>
              <a:t> </a:t>
            </a:r>
          </a:p>
          <a:p>
            <a:pPr hangingPunct="0"/>
            <a:r>
              <a:rPr lang="en-US" sz="1200" kern="1200" dirty="0" smtClean="0">
                <a:solidFill>
                  <a:schemeClr val="tx1"/>
                </a:solidFill>
                <a:effectLst/>
                <a:latin typeface="Times New Roman" pitchFamily="18" charset="0"/>
                <a:ea typeface="+mn-ea"/>
                <a:cs typeface="+mn-cs"/>
              </a:rPr>
              <a:t>How did Jesus respond to James and John and their desire for glory?</a:t>
            </a:r>
          </a:p>
          <a:p>
            <a:endParaRPr lang="en-US" dirty="0"/>
          </a:p>
        </p:txBody>
      </p:sp>
      <p:sp>
        <p:nvSpPr>
          <p:cNvPr id="4" name="Slide Number Placeholder 3"/>
          <p:cNvSpPr>
            <a:spLocks noGrp="1"/>
          </p:cNvSpPr>
          <p:nvPr>
            <p:ph type="sldNum" sz="quarter" idx="10"/>
          </p:nvPr>
        </p:nvSpPr>
        <p:spPr/>
        <p:txBody>
          <a:bodyPr/>
          <a:lstStyle/>
          <a:p>
            <a:fld id="{902B68AE-1036-4EB1-9AF9-C64EE208563C}" type="slidenum">
              <a:rPr lang="en-US" smtClean="0"/>
              <a:pPr/>
              <a:t>9</a:t>
            </a:fld>
            <a:endParaRPr lang="en-US"/>
          </a:p>
        </p:txBody>
      </p:sp>
    </p:spTree>
    <p:extLst>
      <p:ext uri="{BB962C8B-B14F-4D97-AF65-F5344CB8AC3E}">
        <p14:creationId xmlns:p14="http://schemas.microsoft.com/office/powerpoint/2010/main" val="190999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grpSp>
        <p:nvGrpSpPr>
          <p:cNvPr id="3103" name="Group 31"/>
          <p:cNvGrpSpPr>
            <a:grpSpLocks/>
          </p:cNvGrpSpPr>
          <p:nvPr/>
        </p:nvGrpSpPr>
        <p:grpSpPr bwMode="auto">
          <a:xfrm>
            <a:off x="0" y="114300"/>
            <a:ext cx="9142413" cy="6742113"/>
            <a:chOff x="0" y="72"/>
            <a:chExt cx="5759" cy="4247"/>
          </a:xfrm>
        </p:grpSpPr>
        <p:sp>
          <p:nvSpPr>
            <p:cNvPr id="3074" name="Rectangle 2"/>
            <p:cNvSpPr>
              <a:spLocks noChangeArrowheads="1"/>
            </p:cNvSpPr>
            <p:nvPr/>
          </p:nvSpPr>
          <p:spPr bwMode="hidden">
            <a:xfrm>
              <a:off x="0" y="2112"/>
              <a:ext cx="5759" cy="2207"/>
            </a:xfrm>
            <a:prstGeom prst="rect">
              <a:avLst/>
            </a:prstGeom>
            <a:solidFill>
              <a:schemeClr val="bg1"/>
            </a:solidFill>
            <a:ln w="9525">
              <a:noFill/>
              <a:miter lim="800000"/>
              <a:headEnd/>
              <a:tailEnd/>
            </a:ln>
            <a:effectLst/>
          </p:spPr>
          <p:txBody>
            <a:bodyPr wrap="none" anchor="ctr"/>
            <a:lstStyle/>
            <a:p>
              <a:endParaRPr lang="en-US"/>
            </a:p>
          </p:txBody>
        </p:sp>
        <p:grpSp>
          <p:nvGrpSpPr>
            <p:cNvPr id="3102" name="Group 30"/>
            <p:cNvGrpSpPr>
              <a:grpSpLocks/>
            </p:cNvGrpSpPr>
            <p:nvPr/>
          </p:nvGrpSpPr>
          <p:grpSpPr bwMode="auto">
            <a:xfrm>
              <a:off x="0" y="72"/>
              <a:ext cx="5759" cy="2040"/>
              <a:chOff x="0" y="72"/>
              <a:chExt cx="5759" cy="2040"/>
            </a:xfrm>
          </p:grpSpPr>
          <p:sp>
            <p:nvSpPr>
              <p:cNvPr id="3075" name="Rectangle 3"/>
              <p:cNvSpPr>
                <a:spLocks noChangeArrowheads="1"/>
              </p:cNvSpPr>
              <p:nvPr/>
            </p:nvSpPr>
            <p:spPr bwMode="hidden">
              <a:xfrm>
                <a:off x="0" y="1872"/>
                <a:ext cx="5759" cy="240"/>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endParaRPr lang="en-US"/>
              </a:p>
            </p:txBody>
          </p:sp>
          <p:grpSp>
            <p:nvGrpSpPr>
              <p:cNvPr id="3081" name="Group 9"/>
              <p:cNvGrpSpPr>
                <a:grpSpLocks/>
              </p:cNvGrpSpPr>
              <p:nvPr/>
            </p:nvGrpSpPr>
            <p:grpSpPr bwMode="auto">
              <a:xfrm>
                <a:off x="2289" y="72"/>
                <a:ext cx="1440" cy="1984"/>
                <a:chOff x="2289" y="72"/>
                <a:chExt cx="1440" cy="1984"/>
              </a:xfrm>
            </p:grpSpPr>
            <p:sp>
              <p:nvSpPr>
                <p:cNvPr id="3076" name="Freeform 4"/>
                <p:cNvSpPr>
                  <a:spLocks/>
                </p:cNvSpPr>
                <p:nvPr/>
              </p:nvSpPr>
              <p:spPr bwMode="ltGray">
                <a:xfrm>
                  <a:off x="2289" y="127"/>
                  <a:ext cx="1440" cy="1770"/>
                </a:xfrm>
                <a:custGeom>
                  <a:avLst/>
                  <a:gdLst/>
                  <a:ahLst/>
                  <a:cxnLst>
                    <a:cxn ang="0">
                      <a:pos x="901" y="33"/>
                    </a:cxn>
                    <a:cxn ang="0">
                      <a:pos x="1066" y="129"/>
                    </a:cxn>
                    <a:cxn ang="0">
                      <a:pos x="1207" y="256"/>
                    </a:cxn>
                    <a:cxn ang="0">
                      <a:pos x="1316" y="410"/>
                    </a:cxn>
                    <a:cxn ang="0">
                      <a:pos x="1394" y="581"/>
                    </a:cxn>
                    <a:cxn ang="0">
                      <a:pos x="1435" y="766"/>
                    </a:cxn>
                    <a:cxn ang="0">
                      <a:pos x="1435" y="958"/>
                    </a:cxn>
                    <a:cxn ang="0">
                      <a:pos x="1394" y="1143"/>
                    </a:cxn>
                    <a:cxn ang="0">
                      <a:pos x="1316" y="1314"/>
                    </a:cxn>
                    <a:cxn ang="0">
                      <a:pos x="1207" y="1468"/>
                    </a:cxn>
                    <a:cxn ang="0">
                      <a:pos x="1066" y="1597"/>
                    </a:cxn>
                    <a:cxn ang="0">
                      <a:pos x="901" y="1691"/>
                    </a:cxn>
                    <a:cxn ang="0">
                      <a:pos x="721" y="1749"/>
                    </a:cxn>
                    <a:cxn ang="0">
                      <a:pos x="533" y="1769"/>
                    </a:cxn>
                    <a:cxn ang="0">
                      <a:pos x="344" y="1749"/>
                    </a:cxn>
                    <a:cxn ang="0">
                      <a:pos x="165" y="1691"/>
                    </a:cxn>
                    <a:cxn ang="0">
                      <a:pos x="0" y="1597"/>
                    </a:cxn>
                    <a:cxn ang="0">
                      <a:pos x="125" y="1571"/>
                    </a:cxn>
                    <a:cxn ang="0">
                      <a:pos x="281" y="1640"/>
                    </a:cxn>
                    <a:cxn ang="0">
                      <a:pos x="446" y="1675"/>
                    </a:cxn>
                    <a:cxn ang="0">
                      <a:pos x="618" y="1675"/>
                    </a:cxn>
                    <a:cxn ang="0">
                      <a:pos x="785" y="1640"/>
                    </a:cxn>
                    <a:cxn ang="0">
                      <a:pos x="941" y="1571"/>
                    </a:cxn>
                    <a:cxn ang="0">
                      <a:pos x="1080" y="1470"/>
                    </a:cxn>
                    <a:cxn ang="0">
                      <a:pos x="1194" y="1343"/>
                    </a:cxn>
                    <a:cxn ang="0">
                      <a:pos x="1281" y="1194"/>
                    </a:cxn>
                    <a:cxn ang="0">
                      <a:pos x="1332" y="1032"/>
                    </a:cxn>
                    <a:cxn ang="0">
                      <a:pos x="1350" y="862"/>
                    </a:cxn>
                    <a:cxn ang="0">
                      <a:pos x="1332" y="691"/>
                    </a:cxn>
                    <a:cxn ang="0">
                      <a:pos x="1281" y="530"/>
                    </a:cxn>
                    <a:cxn ang="0">
                      <a:pos x="1194" y="381"/>
                    </a:cxn>
                    <a:cxn ang="0">
                      <a:pos x="1080" y="254"/>
                    </a:cxn>
                    <a:cxn ang="0">
                      <a:pos x="941" y="154"/>
                    </a:cxn>
                    <a:cxn ang="0">
                      <a:pos x="785" y="85"/>
                    </a:cxn>
                    <a:cxn ang="0">
                      <a:pos x="812" y="0"/>
                    </a:cxn>
                  </a:cxnLst>
                  <a:rect l="0" t="0" r="r" b="b"/>
                  <a:pathLst>
                    <a:path w="1440" h="1770">
                      <a:moveTo>
                        <a:pt x="812" y="0"/>
                      </a:moveTo>
                      <a:lnTo>
                        <a:pt x="901" y="33"/>
                      </a:lnTo>
                      <a:lnTo>
                        <a:pt x="986" y="78"/>
                      </a:lnTo>
                      <a:lnTo>
                        <a:pt x="1066" y="129"/>
                      </a:lnTo>
                      <a:lnTo>
                        <a:pt x="1140" y="187"/>
                      </a:lnTo>
                      <a:lnTo>
                        <a:pt x="1207" y="256"/>
                      </a:lnTo>
                      <a:lnTo>
                        <a:pt x="1265" y="330"/>
                      </a:lnTo>
                      <a:lnTo>
                        <a:pt x="1316" y="410"/>
                      </a:lnTo>
                      <a:lnTo>
                        <a:pt x="1361" y="492"/>
                      </a:lnTo>
                      <a:lnTo>
                        <a:pt x="1394" y="581"/>
                      </a:lnTo>
                      <a:lnTo>
                        <a:pt x="1419" y="673"/>
                      </a:lnTo>
                      <a:lnTo>
                        <a:pt x="1435" y="766"/>
                      </a:lnTo>
                      <a:lnTo>
                        <a:pt x="1439" y="862"/>
                      </a:lnTo>
                      <a:lnTo>
                        <a:pt x="1435" y="958"/>
                      </a:lnTo>
                      <a:lnTo>
                        <a:pt x="1419" y="1052"/>
                      </a:lnTo>
                      <a:lnTo>
                        <a:pt x="1394" y="1143"/>
                      </a:lnTo>
                      <a:lnTo>
                        <a:pt x="1361" y="1230"/>
                      </a:lnTo>
                      <a:lnTo>
                        <a:pt x="1316" y="1314"/>
                      </a:lnTo>
                      <a:lnTo>
                        <a:pt x="1265" y="1395"/>
                      </a:lnTo>
                      <a:lnTo>
                        <a:pt x="1207" y="1468"/>
                      </a:lnTo>
                      <a:lnTo>
                        <a:pt x="1140" y="1537"/>
                      </a:lnTo>
                      <a:lnTo>
                        <a:pt x="1066" y="1597"/>
                      </a:lnTo>
                      <a:lnTo>
                        <a:pt x="986" y="1646"/>
                      </a:lnTo>
                      <a:lnTo>
                        <a:pt x="901" y="1691"/>
                      </a:lnTo>
                      <a:lnTo>
                        <a:pt x="812" y="1724"/>
                      </a:lnTo>
                      <a:lnTo>
                        <a:pt x="721" y="1749"/>
                      </a:lnTo>
                      <a:lnTo>
                        <a:pt x="627" y="1765"/>
                      </a:lnTo>
                      <a:lnTo>
                        <a:pt x="533" y="1769"/>
                      </a:lnTo>
                      <a:lnTo>
                        <a:pt x="437" y="1765"/>
                      </a:lnTo>
                      <a:lnTo>
                        <a:pt x="344" y="1749"/>
                      </a:lnTo>
                      <a:lnTo>
                        <a:pt x="252" y="1724"/>
                      </a:lnTo>
                      <a:lnTo>
                        <a:pt x="165" y="1691"/>
                      </a:lnTo>
                      <a:lnTo>
                        <a:pt x="80" y="1646"/>
                      </a:lnTo>
                      <a:lnTo>
                        <a:pt x="0" y="1597"/>
                      </a:lnTo>
                      <a:lnTo>
                        <a:pt x="51" y="1524"/>
                      </a:lnTo>
                      <a:lnTo>
                        <a:pt x="125" y="1571"/>
                      </a:lnTo>
                      <a:lnTo>
                        <a:pt x="201" y="1609"/>
                      </a:lnTo>
                      <a:lnTo>
                        <a:pt x="281" y="1640"/>
                      </a:lnTo>
                      <a:lnTo>
                        <a:pt x="364" y="1662"/>
                      </a:lnTo>
                      <a:lnTo>
                        <a:pt x="446" y="1675"/>
                      </a:lnTo>
                      <a:lnTo>
                        <a:pt x="533" y="1680"/>
                      </a:lnTo>
                      <a:lnTo>
                        <a:pt x="618" y="1675"/>
                      </a:lnTo>
                      <a:lnTo>
                        <a:pt x="703" y="1662"/>
                      </a:lnTo>
                      <a:lnTo>
                        <a:pt x="785" y="1640"/>
                      </a:lnTo>
                      <a:lnTo>
                        <a:pt x="866" y="1609"/>
                      </a:lnTo>
                      <a:lnTo>
                        <a:pt x="941" y="1571"/>
                      </a:lnTo>
                      <a:lnTo>
                        <a:pt x="1013" y="1524"/>
                      </a:lnTo>
                      <a:lnTo>
                        <a:pt x="1080" y="1470"/>
                      </a:lnTo>
                      <a:lnTo>
                        <a:pt x="1140" y="1410"/>
                      </a:lnTo>
                      <a:lnTo>
                        <a:pt x="1194" y="1343"/>
                      </a:lnTo>
                      <a:lnTo>
                        <a:pt x="1240" y="1270"/>
                      </a:lnTo>
                      <a:lnTo>
                        <a:pt x="1281" y="1194"/>
                      </a:lnTo>
                      <a:lnTo>
                        <a:pt x="1312" y="1116"/>
                      </a:lnTo>
                      <a:lnTo>
                        <a:pt x="1332" y="1032"/>
                      </a:lnTo>
                      <a:lnTo>
                        <a:pt x="1345" y="947"/>
                      </a:lnTo>
                      <a:lnTo>
                        <a:pt x="1350" y="862"/>
                      </a:lnTo>
                      <a:lnTo>
                        <a:pt x="1345" y="775"/>
                      </a:lnTo>
                      <a:lnTo>
                        <a:pt x="1332" y="691"/>
                      </a:lnTo>
                      <a:lnTo>
                        <a:pt x="1312" y="608"/>
                      </a:lnTo>
                      <a:lnTo>
                        <a:pt x="1281" y="530"/>
                      </a:lnTo>
                      <a:lnTo>
                        <a:pt x="1240" y="452"/>
                      </a:lnTo>
                      <a:lnTo>
                        <a:pt x="1194" y="381"/>
                      </a:lnTo>
                      <a:lnTo>
                        <a:pt x="1140" y="314"/>
                      </a:lnTo>
                      <a:lnTo>
                        <a:pt x="1080" y="254"/>
                      </a:lnTo>
                      <a:lnTo>
                        <a:pt x="1013" y="201"/>
                      </a:lnTo>
                      <a:lnTo>
                        <a:pt x="941" y="154"/>
                      </a:lnTo>
                      <a:lnTo>
                        <a:pt x="866" y="114"/>
                      </a:lnTo>
                      <a:lnTo>
                        <a:pt x="785" y="85"/>
                      </a:lnTo>
                      <a:lnTo>
                        <a:pt x="788" y="78"/>
                      </a:lnTo>
                      <a:lnTo>
                        <a:pt x="812" y="0"/>
                      </a:lnTo>
                    </a:path>
                  </a:pathLst>
                </a:custGeom>
                <a:gradFill rotWithShape="0">
                  <a:gsLst>
                    <a:gs pos="0">
                      <a:schemeClr val="bg2"/>
                    </a:gs>
                    <a:gs pos="100000">
                      <a:schemeClr val="bg1"/>
                    </a:gs>
                  </a:gsLst>
                  <a:lin ang="5400000" scaled="1"/>
                </a:gradFill>
                <a:ln w="9525" cap="rnd">
                  <a:noFill/>
                  <a:round/>
                  <a:headEnd/>
                  <a:tailEnd/>
                </a:ln>
                <a:effectLst/>
              </p:spPr>
              <p:txBody>
                <a:bodyPr/>
                <a:lstStyle/>
                <a:p>
                  <a:endParaRPr lang="en-US"/>
                </a:p>
              </p:txBody>
            </p:sp>
            <p:sp>
              <p:nvSpPr>
                <p:cNvPr id="3077" name="Line 5"/>
                <p:cNvSpPr>
                  <a:spLocks noChangeShapeType="1"/>
                </p:cNvSpPr>
                <p:nvPr/>
              </p:nvSpPr>
              <p:spPr bwMode="ltGray">
                <a:xfrm flipV="1">
                  <a:off x="2324" y="1620"/>
                  <a:ext cx="143" cy="258"/>
                </a:xfrm>
                <a:prstGeom prst="line">
                  <a:avLst/>
                </a:prstGeom>
                <a:noFill/>
                <a:ln w="25400">
                  <a:solidFill>
                    <a:schemeClr val="bg1"/>
                  </a:solidFill>
                  <a:round/>
                  <a:headEnd type="none" w="sm" len="sm"/>
                  <a:tailEnd type="none" w="sm" len="sm"/>
                </a:ln>
                <a:effectLst/>
              </p:spPr>
              <p:txBody>
                <a:bodyPr wrap="none" anchor="ctr"/>
                <a:lstStyle/>
                <a:p>
                  <a:endParaRPr lang="en-US"/>
                </a:p>
              </p:txBody>
            </p:sp>
            <p:sp>
              <p:nvSpPr>
                <p:cNvPr id="3078" name="Line 6"/>
                <p:cNvSpPr>
                  <a:spLocks noChangeShapeType="1"/>
                </p:cNvSpPr>
                <p:nvPr/>
              </p:nvSpPr>
              <p:spPr bwMode="ltGray">
                <a:xfrm flipV="1">
                  <a:off x="3119" y="243"/>
                  <a:ext cx="50" cy="99"/>
                </a:xfrm>
                <a:prstGeom prst="line">
                  <a:avLst/>
                </a:prstGeom>
                <a:noFill/>
                <a:ln w="25400">
                  <a:solidFill>
                    <a:schemeClr val="bg1"/>
                  </a:solidFill>
                  <a:round/>
                  <a:headEnd type="none" w="sm" len="sm"/>
                  <a:tailEnd type="none" w="sm" len="sm"/>
                </a:ln>
                <a:effectLst/>
              </p:spPr>
              <p:txBody>
                <a:bodyPr wrap="none" anchor="ctr"/>
                <a:lstStyle/>
                <a:p>
                  <a:endParaRPr lang="en-US"/>
                </a:p>
              </p:txBody>
            </p:sp>
            <p:sp>
              <p:nvSpPr>
                <p:cNvPr id="3079" name="Line 7"/>
                <p:cNvSpPr>
                  <a:spLocks noChangeShapeType="1"/>
                </p:cNvSpPr>
                <p:nvPr/>
              </p:nvSpPr>
              <p:spPr bwMode="ltGray">
                <a:xfrm flipV="1">
                  <a:off x="3203" y="72"/>
                  <a:ext cx="50" cy="99"/>
                </a:xfrm>
                <a:prstGeom prst="line">
                  <a:avLst/>
                </a:prstGeom>
                <a:noFill/>
                <a:ln w="25400">
                  <a:solidFill>
                    <a:schemeClr val="bg1"/>
                  </a:solidFill>
                  <a:round/>
                  <a:headEnd type="none" w="sm" len="sm"/>
                  <a:tailEnd type="none" w="sm" len="sm"/>
                </a:ln>
                <a:effectLst/>
              </p:spPr>
              <p:txBody>
                <a:bodyPr wrap="none" anchor="ctr"/>
                <a:lstStyle/>
                <a:p>
                  <a:endParaRPr lang="en-US"/>
                </a:p>
              </p:txBody>
            </p:sp>
            <p:sp>
              <p:nvSpPr>
                <p:cNvPr id="3080" name="Freeform 8"/>
                <p:cNvSpPr>
                  <a:spLocks/>
                </p:cNvSpPr>
                <p:nvPr/>
              </p:nvSpPr>
              <p:spPr bwMode="ltGray">
                <a:xfrm>
                  <a:off x="2483" y="1903"/>
                  <a:ext cx="841" cy="153"/>
                </a:xfrm>
                <a:custGeom>
                  <a:avLst/>
                  <a:gdLst/>
                  <a:ahLst/>
                  <a:cxnLst>
                    <a:cxn ang="0">
                      <a:pos x="3" y="98"/>
                    </a:cxn>
                    <a:cxn ang="0">
                      <a:pos x="20" y="80"/>
                    </a:cxn>
                    <a:cxn ang="0">
                      <a:pos x="44" y="65"/>
                    </a:cxn>
                    <a:cxn ang="0">
                      <a:pos x="89" y="43"/>
                    </a:cxn>
                    <a:cxn ang="0">
                      <a:pos x="140" y="30"/>
                    </a:cxn>
                    <a:cxn ang="0">
                      <a:pos x="188" y="19"/>
                    </a:cxn>
                    <a:cxn ang="0">
                      <a:pos x="253" y="9"/>
                    </a:cxn>
                    <a:cxn ang="0">
                      <a:pos x="314" y="3"/>
                    </a:cxn>
                    <a:cxn ang="0">
                      <a:pos x="386" y="0"/>
                    </a:cxn>
                    <a:cxn ang="0">
                      <a:pos x="475" y="1"/>
                    </a:cxn>
                    <a:cxn ang="0">
                      <a:pos x="567" y="6"/>
                    </a:cxn>
                    <a:cxn ang="0">
                      <a:pos x="632" y="14"/>
                    </a:cxn>
                    <a:cxn ang="0">
                      <a:pos x="700" y="27"/>
                    </a:cxn>
                    <a:cxn ang="0">
                      <a:pos x="765" y="47"/>
                    </a:cxn>
                    <a:cxn ang="0">
                      <a:pos x="799" y="66"/>
                    </a:cxn>
                    <a:cxn ang="0">
                      <a:pos x="820" y="82"/>
                    </a:cxn>
                    <a:cxn ang="0">
                      <a:pos x="840" y="108"/>
                    </a:cxn>
                    <a:cxn ang="0">
                      <a:pos x="806" y="122"/>
                    </a:cxn>
                    <a:cxn ang="0">
                      <a:pos x="748" y="133"/>
                    </a:cxn>
                    <a:cxn ang="0">
                      <a:pos x="676" y="141"/>
                    </a:cxn>
                    <a:cxn ang="0">
                      <a:pos x="608" y="148"/>
                    </a:cxn>
                    <a:cxn ang="0">
                      <a:pos x="526" y="151"/>
                    </a:cxn>
                    <a:cxn ang="0">
                      <a:pos x="437" y="152"/>
                    </a:cxn>
                    <a:cxn ang="0">
                      <a:pos x="352" y="152"/>
                    </a:cxn>
                    <a:cxn ang="0">
                      <a:pos x="263" y="151"/>
                    </a:cxn>
                    <a:cxn ang="0">
                      <a:pos x="164" y="143"/>
                    </a:cxn>
                    <a:cxn ang="0">
                      <a:pos x="85" y="135"/>
                    </a:cxn>
                    <a:cxn ang="0">
                      <a:pos x="20" y="120"/>
                    </a:cxn>
                    <a:cxn ang="0">
                      <a:pos x="0" y="109"/>
                    </a:cxn>
                    <a:cxn ang="0">
                      <a:pos x="3" y="98"/>
                    </a:cxn>
                  </a:cxnLst>
                  <a:rect l="0" t="0" r="r" b="b"/>
                  <a:pathLst>
                    <a:path w="841" h="153">
                      <a:moveTo>
                        <a:pt x="3" y="98"/>
                      </a:moveTo>
                      <a:lnTo>
                        <a:pt x="20" y="80"/>
                      </a:lnTo>
                      <a:lnTo>
                        <a:pt x="44" y="65"/>
                      </a:lnTo>
                      <a:lnTo>
                        <a:pt x="89" y="43"/>
                      </a:lnTo>
                      <a:lnTo>
                        <a:pt x="140" y="30"/>
                      </a:lnTo>
                      <a:lnTo>
                        <a:pt x="188" y="19"/>
                      </a:lnTo>
                      <a:lnTo>
                        <a:pt x="253" y="9"/>
                      </a:lnTo>
                      <a:lnTo>
                        <a:pt x="314" y="3"/>
                      </a:lnTo>
                      <a:lnTo>
                        <a:pt x="386" y="0"/>
                      </a:lnTo>
                      <a:lnTo>
                        <a:pt x="475" y="1"/>
                      </a:lnTo>
                      <a:lnTo>
                        <a:pt x="567" y="6"/>
                      </a:lnTo>
                      <a:lnTo>
                        <a:pt x="632" y="14"/>
                      </a:lnTo>
                      <a:lnTo>
                        <a:pt x="700" y="27"/>
                      </a:lnTo>
                      <a:lnTo>
                        <a:pt x="765" y="47"/>
                      </a:lnTo>
                      <a:lnTo>
                        <a:pt x="799" y="66"/>
                      </a:lnTo>
                      <a:lnTo>
                        <a:pt x="820" y="82"/>
                      </a:lnTo>
                      <a:lnTo>
                        <a:pt x="840" y="108"/>
                      </a:lnTo>
                      <a:lnTo>
                        <a:pt x="806" y="122"/>
                      </a:lnTo>
                      <a:lnTo>
                        <a:pt x="748" y="133"/>
                      </a:lnTo>
                      <a:lnTo>
                        <a:pt x="676" y="141"/>
                      </a:lnTo>
                      <a:lnTo>
                        <a:pt x="608" y="148"/>
                      </a:lnTo>
                      <a:lnTo>
                        <a:pt x="526" y="151"/>
                      </a:lnTo>
                      <a:lnTo>
                        <a:pt x="437" y="152"/>
                      </a:lnTo>
                      <a:lnTo>
                        <a:pt x="352" y="152"/>
                      </a:lnTo>
                      <a:lnTo>
                        <a:pt x="263" y="151"/>
                      </a:lnTo>
                      <a:lnTo>
                        <a:pt x="164" y="143"/>
                      </a:lnTo>
                      <a:lnTo>
                        <a:pt x="85" y="135"/>
                      </a:lnTo>
                      <a:lnTo>
                        <a:pt x="20" y="120"/>
                      </a:lnTo>
                      <a:lnTo>
                        <a:pt x="0" y="109"/>
                      </a:lnTo>
                      <a:lnTo>
                        <a:pt x="3" y="98"/>
                      </a:lnTo>
                    </a:path>
                  </a:pathLst>
                </a:custGeom>
                <a:gradFill rotWithShape="0">
                  <a:gsLst>
                    <a:gs pos="0">
                      <a:schemeClr val="bg1"/>
                    </a:gs>
                    <a:gs pos="100000">
                      <a:schemeClr val="bg2"/>
                    </a:gs>
                  </a:gsLst>
                  <a:lin ang="0" scaled="1"/>
                </a:gradFill>
                <a:ln w="9525" cap="rnd">
                  <a:noFill/>
                  <a:round/>
                  <a:headEnd/>
                  <a:tailEnd/>
                </a:ln>
                <a:effectLst/>
              </p:spPr>
              <p:txBody>
                <a:bodyPr/>
                <a:lstStyle/>
                <a:p>
                  <a:endParaRPr lang="en-US"/>
                </a:p>
              </p:txBody>
            </p:sp>
          </p:grpSp>
          <p:sp>
            <p:nvSpPr>
              <p:cNvPr id="3082" name="Oval 10"/>
              <p:cNvSpPr>
                <a:spLocks noChangeArrowheads="1"/>
              </p:cNvSpPr>
              <p:nvPr/>
            </p:nvSpPr>
            <p:spPr bwMode="blackWhite">
              <a:xfrm>
                <a:off x="2071" y="250"/>
                <a:ext cx="1497" cy="1494"/>
              </a:xfrm>
              <a:prstGeom prst="ellipse">
                <a:avLst/>
              </a:prstGeom>
              <a:gradFill rotWithShape="0">
                <a:gsLst>
                  <a:gs pos="0">
                    <a:schemeClr val="bg1"/>
                  </a:gs>
                  <a:gs pos="100000">
                    <a:schemeClr val="bg2"/>
                  </a:gs>
                </a:gsLst>
                <a:lin ang="0" scaled="1"/>
              </a:gradFill>
              <a:ln w="9525">
                <a:noFill/>
                <a:round/>
                <a:headEnd/>
                <a:tailEnd/>
              </a:ln>
              <a:effectLst/>
            </p:spPr>
            <p:txBody>
              <a:bodyPr wrap="none" anchor="ctr"/>
              <a:lstStyle/>
              <a:p>
                <a:endParaRPr lang="en-US"/>
              </a:p>
            </p:txBody>
          </p:sp>
          <p:grpSp>
            <p:nvGrpSpPr>
              <p:cNvPr id="3101" name="Group 29"/>
              <p:cNvGrpSpPr>
                <a:grpSpLocks/>
              </p:cNvGrpSpPr>
              <p:nvPr/>
            </p:nvGrpSpPr>
            <p:grpSpPr bwMode="auto">
              <a:xfrm>
                <a:off x="2071" y="406"/>
                <a:ext cx="1392" cy="1109"/>
                <a:chOff x="2071" y="406"/>
                <a:chExt cx="1392" cy="1109"/>
              </a:xfrm>
            </p:grpSpPr>
            <p:sp>
              <p:nvSpPr>
                <p:cNvPr id="3083" name="Freeform 11"/>
                <p:cNvSpPr>
                  <a:spLocks/>
                </p:cNvSpPr>
                <p:nvPr/>
              </p:nvSpPr>
              <p:spPr bwMode="grayWhite">
                <a:xfrm>
                  <a:off x="2268" y="812"/>
                  <a:ext cx="1" cy="17"/>
                </a:xfrm>
                <a:custGeom>
                  <a:avLst/>
                  <a:gdLst/>
                  <a:ahLst/>
                  <a:cxnLst>
                    <a:cxn ang="0">
                      <a:pos x="0" y="0"/>
                    </a:cxn>
                    <a:cxn ang="0">
                      <a:pos x="0" y="16"/>
                    </a:cxn>
                    <a:cxn ang="0">
                      <a:pos x="0" y="16"/>
                    </a:cxn>
                    <a:cxn ang="0">
                      <a:pos x="0" y="6"/>
                    </a:cxn>
                    <a:cxn ang="0">
                      <a:pos x="0" y="0"/>
                    </a:cxn>
                  </a:cxnLst>
                  <a:rect l="0" t="0" r="r" b="b"/>
                  <a:pathLst>
                    <a:path w="1" h="17">
                      <a:moveTo>
                        <a:pt x="0" y="0"/>
                      </a:moveTo>
                      <a:lnTo>
                        <a:pt x="0" y="16"/>
                      </a:lnTo>
                      <a:lnTo>
                        <a:pt x="0" y="16"/>
                      </a:lnTo>
                      <a:lnTo>
                        <a:pt x="0" y="6"/>
                      </a:lnTo>
                      <a:lnTo>
                        <a:pt x="0" y="0"/>
                      </a:lnTo>
                    </a:path>
                  </a:pathLst>
                </a:custGeom>
                <a:solidFill>
                  <a:schemeClr val="bg1"/>
                </a:solidFill>
                <a:ln w="9525" cap="rnd">
                  <a:noFill/>
                  <a:round/>
                  <a:headEnd/>
                  <a:tailEnd/>
                </a:ln>
                <a:effectLst/>
              </p:spPr>
              <p:txBody>
                <a:bodyPr/>
                <a:lstStyle/>
                <a:p>
                  <a:endParaRPr lang="en-US"/>
                </a:p>
              </p:txBody>
            </p:sp>
            <p:sp>
              <p:nvSpPr>
                <p:cNvPr id="3084" name="Freeform 12"/>
                <p:cNvSpPr>
                  <a:spLocks/>
                </p:cNvSpPr>
                <p:nvPr/>
              </p:nvSpPr>
              <p:spPr bwMode="grayWhite">
                <a:xfrm>
                  <a:off x="2292" y="843"/>
                  <a:ext cx="17" cy="17"/>
                </a:xfrm>
                <a:custGeom>
                  <a:avLst/>
                  <a:gdLst/>
                  <a:ahLst/>
                  <a:cxnLst>
                    <a:cxn ang="0">
                      <a:pos x="0" y="0"/>
                    </a:cxn>
                    <a:cxn ang="0">
                      <a:pos x="16" y="0"/>
                    </a:cxn>
                    <a:cxn ang="0">
                      <a:pos x="16" y="16"/>
                    </a:cxn>
                    <a:cxn ang="0">
                      <a:pos x="0" y="0"/>
                    </a:cxn>
                  </a:cxnLst>
                  <a:rect l="0" t="0" r="r" b="b"/>
                  <a:pathLst>
                    <a:path w="17" h="17">
                      <a:moveTo>
                        <a:pt x="0" y="0"/>
                      </a:moveTo>
                      <a:lnTo>
                        <a:pt x="16" y="0"/>
                      </a:lnTo>
                      <a:lnTo>
                        <a:pt x="16" y="16"/>
                      </a:lnTo>
                      <a:lnTo>
                        <a:pt x="0" y="0"/>
                      </a:lnTo>
                    </a:path>
                  </a:pathLst>
                </a:custGeom>
                <a:solidFill>
                  <a:schemeClr val="bg1"/>
                </a:solidFill>
                <a:ln w="9525" cap="rnd">
                  <a:noFill/>
                  <a:round/>
                  <a:headEnd/>
                  <a:tailEnd/>
                </a:ln>
                <a:effectLst/>
              </p:spPr>
              <p:txBody>
                <a:bodyPr/>
                <a:lstStyle/>
                <a:p>
                  <a:endParaRPr lang="en-US"/>
                </a:p>
              </p:txBody>
            </p:sp>
            <p:sp>
              <p:nvSpPr>
                <p:cNvPr id="3085" name="Freeform 13"/>
                <p:cNvSpPr>
                  <a:spLocks/>
                </p:cNvSpPr>
                <p:nvPr/>
              </p:nvSpPr>
              <p:spPr bwMode="grayWhite">
                <a:xfrm>
                  <a:off x="2372" y="802"/>
                  <a:ext cx="51" cy="48"/>
                </a:xfrm>
                <a:custGeom>
                  <a:avLst/>
                  <a:gdLst/>
                  <a:ahLst/>
                  <a:cxnLst>
                    <a:cxn ang="0">
                      <a:pos x="50" y="0"/>
                    </a:cxn>
                    <a:cxn ang="0">
                      <a:pos x="31" y="0"/>
                    </a:cxn>
                    <a:cxn ang="0">
                      <a:pos x="20" y="13"/>
                    </a:cxn>
                    <a:cxn ang="0">
                      <a:pos x="13" y="13"/>
                    </a:cxn>
                    <a:cxn ang="0">
                      <a:pos x="7" y="19"/>
                    </a:cxn>
                    <a:cxn ang="0">
                      <a:pos x="0" y="19"/>
                    </a:cxn>
                    <a:cxn ang="0">
                      <a:pos x="0" y="35"/>
                    </a:cxn>
                    <a:cxn ang="0">
                      <a:pos x="12" y="47"/>
                    </a:cxn>
                    <a:cxn ang="0">
                      <a:pos x="41" y="47"/>
                    </a:cxn>
                    <a:cxn ang="0">
                      <a:pos x="50" y="35"/>
                    </a:cxn>
                    <a:cxn ang="0">
                      <a:pos x="50" y="0"/>
                    </a:cxn>
                  </a:cxnLst>
                  <a:rect l="0" t="0" r="r" b="b"/>
                  <a:pathLst>
                    <a:path w="51" h="48">
                      <a:moveTo>
                        <a:pt x="50" y="0"/>
                      </a:moveTo>
                      <a:lnTo>
                        <a:pt x="31" y="0"/>
                      </a:lnTo>
                      <a:lnTo>
                        <a:pt x="20" y="13"/>
                      </a:lnTo>
                      <a:lnTo>
                        <a:pt x="13" y="13"/>
                      </a:lnTo>
                      <a:lnTo>
                        <a:pt x="7" y="19"/>
                      </a:lnTo>
                      <a:lnTo>
                        <a:pt x="0" y="19"/>
                      </a:lnTo>
                      <a:lnTo>
                        <a:pt x="0" y="35"/>
                      </a:lnTo>
                      <a:lnTo>
                        <a:pt x="12" y="47"/>
                      </a:lnTo>
                      <a:lnTo>
                        <a:pt x="41" y="47"/>
                      </a:lnTo>
                      <a:lnTo>
                        <a:pt x="50" y="35"/>
                      </a:lnTo>
                      <a:lnTo>
                        <a:pt x="50" y="0"/>
                      </a:lnTo>
                    </a:path>
                  </a:pathLst>
                </a:custGeom>
                <a:solidFill>
                  <a:schemeClr val="bg1"/>
                </a:solidFill>
                <a:ln w="9525" cap="rnd">
                  <a:noFill/>
                  <a:round/>
                  <a:headEnd/>
                  <a:tailEnd/>
                </a:ln>
                <a:effectLst/>
              </p:spPr>
              <p:txBody>
                <a:bodyPr/>
                <a:lstStyle/>
                <a:p>
                  <a:endParaRPr lang="en-US"/>
                </a:p>
              </p:txBody>
            </p:sp>
            <p:sp>
              <p:nvSpPr>
                <p:cNvPr id="3086" name="Freeform 14"/>
                <p:cNvSpPr>
                  <a:spLocks/>
                </p:cNvSpPr>
                <p:nvPr/>
              </p:nvSpPr>
              <p:spPr bwMode="grayWhite">
                <a:xfrm>
                  <a:off x="2071" y="840"/>
                  <a:ext cx="451" cy="587"/>
                </a:xfrm>
                <a:custGeom>
                  <a:avLst/>
                  <a:gdLst/>
                  <a:ahLst/>
                  <a:cxnLst>
                    <a:cxn ang="0">
                      <a:pos x="107" y="0"/>
                    </a:cxn>
                    <a:cxn ang="0">
                      <a:pos x="99" y="16"/>
                    </a:cxn>
                    <a:cxn ang="0">
                      <a:pos x="64" y="47"/>
                    </a:cxn>
                    <a:cxn ang="0">
                      <a:pos x="56" y="75"/>
                    </a:cxn>
                    <a:cxn ang="0">
                      <a:pos x="30" y="95"/>
                    </a:cxn>
                    <a:cxn ang="0">
                      <a:pos x="12" y="135"/>
                    </a:cxn>
                    <a:cxn ang="0">
                      <a:pos x="12" y="159"/>
                    </a:cxn>
                    <a:cxn ang="0">
                      <a:pos x="0" y="201"/>
                    </a:cxn>
                    <a:cxn ang="0">
                      <a:pos x="16" y="219"/>
                    </a:cxn>
                    <a:cxn ang="0">
                      <a:pos x="56" y="272"/>
                    </a:cxn>
                    <a:cxn ang="0">
                      <a:pos x="68" y="265"/>
                    </a:cxn>
                    <a:cxn ang="0">
                      <a:pos x="139" y="265"/>
                    </a:cxn>
                    <a:cxn ang="0">
                      <a:pos x="172" y="278"/>
                    </a:cxn>
                    <a:cxn ang="0">
                      <a:pos x="169" y="319"/>
                    </a:cxn>
                    <a:cxn ang="0">
                      <a:pos x="193" y="374"/>
                    </a:cxn>
                    <a:cxn ang="0">
                      <a:pos x="191" y="389"/>
                    </a:cxn>
                    <a:cxn ang="0">
                      <a:pos x="201" y="406"/>
                    </a:cxn>
                    <a:cxn ang="0">
                      <a:pos x="186" y="445"/>
                    </a:cxn>
                    <a:cxn ang="0">
                      <a:pos x="204" y="494"/>
                    </a:cxn>
                    <a:cxn ang="0">
                      <a:pos x="214" y="532"/>
                    </a:cxn>
                    <a:cxn ang="0">
                      <a:pos x="226" y="556"/>
                    </a:cxn>
                    <a:cxn ang="0">
                      <a:pos x="239" y="586"/>
                    </a:cxn>
                    <a:cxn ang="0">
                      <a:pos x="263" y="582"/>
                    </a:cxn>
                    <a:cxn ang="0">
                      <a:pos x="302" y="560"/>
                    </a:cxn>
                    <a:cxn ang="0">
                      <a:pos x="320" y="533"/>
                    </a:cxn>
                    <a:cxn ang="0">
                      <a:pos x="319" y="515"/>
                    </a:cxn>
                    <a:cxn ang="0">
                      <a:pos x="342" y="500"/>
                    </a:cxn>
                    <a:cxn ang="0">
                      <a:pos x="338" y="474"/>
                    </a:cxn>
                    <a:cxn ang="0">
                      <a:pos x="373" y="432"/>
                    </a:cxn>
                    <a:cxn ang="0">
                      <a:pos x="378" y="398"/>
                    </a:cxn>
                    <a:cxn ang="0">
                      <a:pos x="369" y="386"/>
                    </a:cxn>
                    <a:cxn ang="0">
                      <a:pos x="373" y="372"/>
                    </a:cxn>
                    <a:cxn ang="0">
                      <a:pos x="365" y="360"/>
                    </a:cxn>
                    <a:cxn ang="0">
                      <a:pos x="391" y="327"/>
                    </a:cxn>
                    <a:cxn ang="0">
                      <a:pos x="391" y="310"/>
                    </a:cxn>
                    <a:cxn ang="0">
                      <a:pos x="427" y="282"/>
                    </a:cxn>
                    <a:cxn ang="0">
                      <a:pos x="450" y="207"/>
                    </a:cxn>
                    <a:cxn ang="0">
                      <a:pos x="417" y="226"/>
                    </a:cxn>
                    <a:cxn ang="0">
                      <a:pos x="388" y="218"/>
                    </a:cxn>
                    <a:cxn ang="0">
                      <a:pos x="392" y="200"/>
                    </a:cxn>
                    <a:cxn ang="0">
                      <a:pos x="363" y="180"/>
                    </a:cxn>
                    <a:cxn ang="0">
                      <a:pos x="349" y="132"/>
                    </a:cxn>
                    <a:cxn ang="0">
                      <a:pos x="321" y="93"/>
                    </a:cxn>
                    <a:cxn ang="0">
                      <a:pos x="321" y="66"/>
                    </a:cxn>
                    <a:cxn ang="0">
                      <a:pos x="306" y="65"/>
                    </a:cxn>
                    <a:cxn ang="0">
                      <a:pos x="296" y="69"/>
                    </a:cxn>
                    <a:cxn ang="0">
                      <a:pos x="254" y="54"/>
                    </a:cxn>
                    <a:cxn ang="0">
                      <a:pos x="243" y="65"/>
                    </a:cxn>
                    <a:cxn ang="0">
                      <a:pos x="234" y="78"/>
                    </a:cxn>
                    <a:cxn ang="0">
                      <a:pos x="211" y="53"/>
                    </a:cxn>
                    <a:cxn ang="0">
                      <a:pos x="189" y="47"/>
                    </a:cxn>
                    <a:cxn ang="0">
                      <a:pos x="187" y="15"/>
                    </a:cxn>
                    <a:cxn ang="0">
                      <a:pos x="155" y="20"/>
                    </a:cxn>
                    <a:cxn ang="0">
                      <a:pos x="135" y="13"/>
                    </a:cxn>
                    <a:cxn ang="0">
                      <a:pos x="107" y="0"/>
                    </a:cxn>
                  </a:cxnLst>
                  <a:rect l="0" t="0" r="r" b="b"/>
                  <a:pathLst>
                    <a:path w="451" h="587">
                      <a:moveTo>
                        <a:pt x="107" y="0"/>
                      </a:moveTo>
                      <a:lnTo>
                        <a:pt x="99" y="16"/>
                      </a:lnTo>
                      <a:lnTo>
                        <a:pt x="64" y="47"/>
                      </a:lnTo>
                      <a:lnTo>
                        <a:pt x="56" y="75"/>
                      </a:lnTo>
                      <a:lnTo>
                        <a:pt x="30" y="95"/>
                      </a:lnTo>
                      <a:lnTo>
                        <a:pt x="12" y="135"/>
                      </a:lnTo>
                      <a:lnTo>
                        <a:pt x="12" y="159"/>
                      </a:lnTo>
                      <a:lnTo>
                        <a:pt x="0" y="201"/>
                      </a:lnTo>
                      <a:lnTo>
                        <a:pt x="16" y="219"/>
                      </a:lnTo>
                      <a:lnTo>
                        <a:pt x="56" y="272"/>
                      </a:lnTo>
                      <a:lnTo>
                        <a:pt x="68" y="265"/>
                      </a:lnTo>
                      <a:lnTo>
                        <a:pt x="139" y="265"/>
                      </a:lnTo>
                      <a:lnTo>
                        <a:pt x="172" y="278"/>
                      </a:lnTo>
                      <a:lnTo>
                        <a:pt x="169" y="319"/>
                      </a:lnTo>
                      <a:lnTo>
                        <a:pt x="193" y="374"/>
                      </a:lnTo>
                      <a:lnTo>
                        <a:pt x="191" y="389"/>
                      </a:lnTo>
                      <a:lnTo>
                        <a:pt x="201" y="406"/>
                      </a:lnTo>
                      <a:lnTo>
                        <a:pt x="186" y="445"/>
                      </a:lnTo>
                      <a:lnTo>
                        <a:pt x="204" y="494"/>
                      </a:lnTo>
                      <a:lnTo>
                        <a:pt x="214" y="532"/>
                      </a:lnTo>
                      <a:lnTo>
                        <a:pt x="226" y="556"/>
                      </a:lnTo>
                      <a:lnTo>
                        <a:pt x="239" y="586"/>
                      </a:lnTo>
                      <a:lnTo>
                        <a:pt x="263" y="582"/>
                      </a:lnTo>
                      <a:lnTo>
                        <a:pt x="302" y="560"/>
                      </a:lnTo>
                      <a:lnTo>
                        <a:pt x="320" y="533"/>
                      </a:lnTo>
                      <a:lnTo>
                        <a:pt x="319" y="515"/>
                      </a:lnTo>
                      <a:lnTo>
                        <a:pt x="342" y="500"/>
                      </a:lnTo>
                      <a:lnTo>
                        <a:pt x="338" y="474"/>
                      </a:lnTo>
                      <a:lnTo>
                        <a:pt x="373" y="432"/>
                      </a:lnTo>
                      <a:lnTo>
                        <a:pt x="378" y="398"/>
                      </a:lnTo>
                      <a:lnTo>
                        <a:pt x="369" y="386"/>
                      </a:lnTo>
                      <a:lnTo>
                        <a:pt x="373" y="372"/>
                      </a:lnTo>
                      <a:lnTo>
                        <a:pt x="365" y="360"/>
                      </a:lnTo>
                      <a:lnTo>
                        <a:pt x="391" y="327"/>
                      </a:lnTo>
                      <a:lnTo>
                        <a:pt x="391" y="310"/>
                      </a:lnTo>
                      <a:lnTo>
                        <a:pt x="427" y="282"/>
                      </a:lnTo>
                      <a:lnTo>
                        <a:pt x="450" y="207"/>
                      </a:lnTo>
                      <a:lnTo>
                        <a:pt x="417" y="226"/>
                      </a:lnTo>
                      <a:lnTo>
                        <a:pt x="388" y="218"/>
                      </a:lnTo>
                      <a:lnTo>
                        <a:pt x="392" y="200"/>
                      </a:lnTo>
                      <a:lnTo>
                        <a:pt x="363" y="180"/>
                      </a:lnTo>
                      <a:lnTo>
                        <a:pt x="349" y="132"/>
                      </a:lnTo>
                      <a:lnTo>
                        <a:pt x="321" y="93"/>
                      </a:lnTo>
                      <a:lnTo>
                        <a:pt x="321" y="66"/>
                      </a:lnTo>
                      <a:lnTo>
                        <a:pt x="306" y="65"/>
                      </a:lnTo>
                      <a:lnTo>
                        <a:pt x="296" y="69"/>
                      </a:lnTo>
                      <a:lnTo>
                        <a:pt x="254" y="54"/>
                      </a:lnTo>
                      <a:lnTo>
                        <a:pt x="243" y="65"/>
                      </a:lnTo>
                      <a:lnTo>
                        <a:pt x="234" y="78"/>
                      </a:lnTo>
                      <a:lnTo>
                        <a:pt x="211" y="53"/>
                      </a:lnTo>
                      <a:lnTo>
                        <a:pt x="189" y="47"/>
                      </a:lnTo>
                      <a:lnTo>
                        <a:pt x="187" y="15"/>
                      </a:lnTo>
                      <a:lnTo>
                        <a:pt x="155" y="20"/>
                      </a:lnTo>
                      <a:lnTo>
                        <a:pt x="135" y="13"/>
                      </a:lnTo>
                      <a:lnTo>
                        <a:pt x="107" y="0"/>
                      </a:lnTo>
                    </a:path>
                  </a:pathLst>
                </a:custGeom>
                <a:solidFill>
                  <a:schemeClr val="bg1"/>
                </a:solidFill>
                <a:ln w="9525" cap="rnd">
                  <a:noFill/>
                  <a:round/>
                  <a:headEnd/>
                  <a:tailEnd/>
                </a:ln>
                <a:effectLst/>
              </p:spPr>
              <p:txBody>
                <a:bodyPr/>
                <a:lstStyle/>
                <a:p>
                  <a:endParaRPr lang="en-US"/>
                </a:p>
              </p:txBody>
            </p:sp>
            <p:sp>
              <p:nvSpPr>
                <p:cNvPr id="3087" name="Freeform 15"/>
                <p:cNvSpPr>
                  <a:spLocks/>
                </p:cNvSpPr>
                <p:nvPr/>
              </p:nvSpPr>
              <p:spPr bwMode="grayWhite">
                <a:xfrm>
                  <a:off x="3112" y="987"/>
                  <a:ext cx="17" cy="28"/>
                </a:xfrm>
                <a:custGeom>
                  <a:avLst/>
                  <a:gdLst/>
                  <a:ahLst/>
                  <a:cxnLst>
                    <a:cxn ang="0">
                      <a:pos x="7" y="0"/>
                    </a:cxn>
                    <a:cxn ang="0">
                      <a:pos x="9" y="8"/>
                    </a:cxn>
                    <a:cxn ang="0">
                      <a:pos x="7" y="14"/>
                    </a:cxn>
                    <a:cxn ang="0">
                      <a:pos x="7" y="19"/>
                    </a:cxn>
                    <a:cxn ang="0">
                      <a:pos x="16" y="23"/>
                    </a:cxn>
                    <a:cxn ang="0">
                      <a:pos x="16" y="27"/>
                    </a:cxn>
                    <a:cxn ang="0">
                      <a:pos x="9" y="23"/>
                    </a:cxn>
                    <a:cxn ang="0">
                      <a:pos x="3" y="27"/>
                    </a:cxn>
                    <a:cxn ang="0">
                      <a:pos x="0" y="23"/>
                    </a:cxn>
                    <a:cxn ang="0">
                      <a:pos x="3" y="19"/>
                    </a:cxn>
                    <a:cxn ang="0">
                      <a:pos x="0" y="14"/>
                    </a:cxn>
                    <a:cxn ang="0">
                      <a:pos x="3" y="4"/>
                    </a:cxn>
                    <a:cxn ang="0">
                      <a:pos x="7" y="0"/>
                    </a:cxn>
                  </a:cxnLst>
                  <a:rect l="0" t="0" r="r" b="b"/>
                  <a:pathLst>
                    <a:path w="17" h="28">
                      <a:moveTo>
                        <a:pt x="7" y="0"/>
                      </a:moveTo>
                      <a:lnTo>
                        <a:pt x="9" y="8"/>
                      </a:lnTo>
                      <a:lnTo>
                        <a:pt x="7" y="14"/>
                      </a:lnTo>
                      <a:lnTo>
                        <a:pt x="7" y="19"/>
                      </a:lnTo>
                      <a:lnTo>
                        <a:pt x="16" y="23"/>
                      </a:lnTo>
                      <a:lnTo>
                        <a:pt x="16" y="27"/>
                      </a:lnTo>
                      <a:lnTo>
                        <a:pt x="9" y="23"/>
                      </a:lnTo>
                      <a:lnTo>
                        <a:pt x="3" y="27"/>
                      </a:lnTo>
                      <a:lnTo>
                        <a:pt x="0" y="23"/>
                      </a:lnTo>
                      <a:lnTo>
                        <a:pt x="3" y="19"/>
                      </a:lnTo>
                      <a:lnTo>
                        <a:pt x="0" y="14"/>
                      </a:lnTo>
                      <a:lnTo>
                        <a:pt x="3" y="4"/>
                      </a:lnTo>
                      <a:lnTo>
                        <a:pt x="7" y="0"/>
                      </a:lnTo>
                    </a:path>
                  </a:pathLst>
                </a:custGeom>
                <a:solidFill>
                  <a:schemeClr val="bg1"/>
                </a:solidFill>
                <a:ln w="9525" cap="rnd">
                  <a:noFill/>
                  <a:round/>
                  <a:headEnd/>
                  <a:tailEnd/>
                </a:ln>
                <a:effectLst/>
              </p:spPr>
              <p:txBody>
                <a:bodyPr/>
                <a:lstStyle/>
                <a:p>
                  <a:endParaRPr lang="en-US"/>
                </a:p>
              </p:txBody>
            </p:sp>
            <p:sp>
              <p:nvSpPr>
                <p:cNvPr id="3088" name="Freeform 16"/>
                <p:cNvSpPr>
                  <a:spLocks/>
                </p:cNvSpPr>
                <p:nvPr/>
              </p:nvSpPr>
              <p:spPr bwMode="grayWhite">
                <a:xfrm>
                  <a:off x="3027" y="1109"/>
                  <a:ext cx="68" cy="97"/>
                </a:xfrm>
                <a:custGeom>
                  <a:avLst/>
                  <a:gdLst/>
                  <a:ahLst/>
                  <a:cxnLst>
                    <a:cxn ang="0">
                      <a:pos x="0" y="48"/>
                    </a:cxn>
                    <a:cxn ang="0">
                      <a:pos x="24" y="48"/>
                    </a:cxn>
                    <a:cxn ang="0">
                      <a:pos x="52" y="0"/>
                    </a:cxn>
                    <a:cxn ang="0">
                      <a:pos x="67" y="28"/>
                    </a:cxn>
                    <a:cxn ang="0">
                      <a:pos x="55" y="96"/>
                    </a:cxn>
                    <a:cxn ang="0">
                      <a:pos x="5" y="80"/>
                    </a:cxn>
                    <a:cxn ang="0">
                      <a:pos x="0" y="48"/>
                    </a:cxn>
                  </a:cxnLst>
                  <a:rect l="0" t="0" r="r" b="b"/>
                  <a:pathLst>
                    <a:path w="68" h="97">
                      <a:moveTo>
                        <a:pt x="0" y="48"/>
                      </a:moveTo>
                      <a:lnTo>
                        <a:pt x="24" y="48"/>
                      </a:lnTo>
                      <a:lnTo>
                        <a:pt x="52" y="0"/>
                      </a:lnTo>
                      <a:lnTo>
                        <a:pt x="67" y="28"/>
                      </a:lnTo>
                      <a:lnTo>
                        <a:pt x="55" y="96"/>
                      </a:lnTo>
                      <a:lnTo>
                        <a:pt x="5" y="80"/>
                      </a:lnTo>
                      <a:lnTo>
                        <a:pt x="0" y="48"/>
                      </a:lnTo>
                    </a:path>
                  </a:pathLst>
                </a:custGeom>
                <a:solidFill>
                  <a:schemeClr val="bg1"/>
                </a:solidFill>
                <a:ln w="9525" cap="rnd">
                  <a:noFill/>
                  <a:round/>
                  <a:headEnd/>
                  <a:tailEnd/>
                </a:ln>
                <a:effectLst/>
              </p:spPr>
              <p:txBody>
                <a:bodyPr/>
                <a:lstStyle/>
                <a:p>
                  <a:endParaRPr lang="en-US"/>
                </a:p>
              </p:txBody>
            </p:sp>
            <p:sp>
              <p:nvSpPr>
                <p:cNvPr id="3089" name="Freeform 17"/>
                <p:cNvSpPr>
                  <a:spLocks/>
                </p:cNvSpPr>
                <p:nvPr/>
              </p:nvSpPr>
              <p:spPr bwMode="grayWhite">
                <a:xfrm>
                  <a:off x="3162" y="1146"/>
                  <a:ext cx="117" cy="94"/>
                </a:xfrm>
                <a:custGeom>
                  <a:avLst/>
                  <a:gdLst/>
                  <a:ahLst/>
                  <a:cxnLst>
                    <a:cxn ang="0">
                      <a:pos x="7" y="22"/>
                    </a:cxn>
                    <a:cxn ang="0">
                      <a:pos x="0" y="0"/>
                    </a:cxn>
                    <a:cxn ang="0">
                      <a:pos x="39" y="9"/>
                    </a:cxn>
                    <a:cxn ang="0">
                      <a:pos x="95" y="32"/>
                    </a:cxn>
                    <a:cxn ang="0">
                      <a:pos x="95" y="49"/>
                    </a:cxn>
                    <a:cxn ang="0">
                      <a:pos x="116" y="93"/>
                    </a:cxn>
                    <a:cxn ang="0">
                      <a:pos x="73" y="51"/>
                    </a:cxn>
                    <a:cxn ang="0">
                      <a:pos x="44" y="54"/>
                    </a:cxn>
                    <a:cxn ang="0">
                      <a:pos x="7" y="22"/>
                    </a:cxn>
                  </a:cxnLst>
                  <a:rect l="0" t="0" r="r" b="b"/>
                  <a:pathLst>
                    <a:path w="117" h="94">
                      <a:moveTo>
                        <a:pt x="7" y="22"/>
                      </a:moveTo>
                      <a:lnTo>
                        <a:pt x="0" y="0"/>
                      </a:lnTo>
                      <a:lnTo>
                        <a:pt x="39" y="9"/>
                      </a:lnTo>
                      <a:lnTo>
                        <a:pt x="95" y="32"/>
                      </a:lnTo>
                      <a:lnTo>
                        <a:pt x="95" y="49"/>
                      </a:lnTo>
                      <a:lnTo>
                        <a:pt x="116" y="93"/>
                      </a:lnTo>
                      <a:lnTo>
                        <a:pt x="73" y="51"/>
                      </a:lnTo>
                      <a:lnTo>
                        <a:pt x="44" y="54"/>
                      </a:lnTo>
                      <a:lnTo>
                        <a:pt x="7" y="22"/>
                      </a:lnTo>
                    </a:path>
                  </a:pathLst>
                </a:custGeom>
                <a:solidFill>
                  <a:schemeClr val="bg1"/>
                </a:solidFill>
                <a:ln w="9525" cap="rnd">
                  <a:noFill/>
                  <a:round/>
                  <a:headEnd/>
                  <a:tailEnd/>
                </a:ln>
                <a:effectLst/>
              </p:spPr>
              <p:txBody>
                <a:bodyPr/>
                <a:lstStyle/>
                <a:p>
                  <a:endParaRPr lang="en-US"/>
                </a:p>
              </p:txBody>
            </p:sp>
            <p:sp>
              <p:nvSpPr>
                <p:cNvPr id="3090" name="Freeform 18"/>
                <p:cNvSpPr>
                  <a:spLocks/>
                </p:cNvSpPr>
                <p:nvPr/>
              </p:nvSpPr>
              <p:spPr bwMode="grayWhite">
                <a:xfrm>
                  <a:off x="3384" y="1337"/>
                  <a:ext cx="79" cy="101"/>
                </a:xfrm>
                <a:custGeom>
                  <a:avLst/>
                  <a:gdLst/>
                  <a:ahLst/>
                  <a:cxnLst>
                    <a:cxn ang="0">
                      <a:pos x="48" y="0"/>
                    </a:cxn>
                    <a:cxn ang="0">
                      <a:pos x="78" y="30"/>
                    </a:cxn>
                    <a:cxn ang="0">
                      <a:pos x="16" y="100"/>
                    </a:cxn>
                    <a:cxn ang="0">
                      <a:pos x="0" y="84"/>
                    </a:cxn>
                    <a:cxn ang="0">
                      <a:pos x="45" y="39"/>
                    </a:cxn>
                    <a:cxn ang="0">
                      <a:pos x="48" y="0"/>
                    </a:cxn>
                  </a:cxnLst>
                  <a:rect l="0" t="0" r="r" b="b"/>
                  <a:pathLst>
                    <a:path w="79" h="101">
                      <a:moveTo>
                        <a:pt x="48" y="0"/>
                      </a:moveTo>
                      <a:lnTo>
                        <a:pt x="78" y="30"/>
                      </a:lnTo>
                      <a:lnTo>
                        <a:pt x="16" y="100"/>
                      </a:lnTo>
                      <a:lnTo>
                        <a:pt x="0" y="84"/>
                      </a:lnTo>
                      <a:lnTo>
                        <a:pt x="45" y="39"/>
                      </a:lnTo>
                      <a:lnTo>
                        <a:pt x="48" y="0"/>
                      </a:lnTo>
                    </a:path>
                  </a:pathLst>
                </a:custGeom>
                <a:solidFill>
                  <a:schemeClr val="bg1"/>
                </a:solidFill>
                <a:ln w="9525" cap="rnd">
                  <a:noFill/>
                  <a:round/>
                  <a:headEnd/>
                  <a:tailEnd/>
                </a:ln>
                <a:effectLst/>
              </p:spPr>
              <p:txBody>
                <a:bodyPr/>
                <a:lstStyle/>
                <a:p>
                  <a:endParaRPr lang="en-US"/>
                </a:p>
              </p:txBody>
            </p:sp>
            <p:sp>
              <p:nvSpPr>
                <p:cNvPr id="3091" name="Freeform 19"/>
                <p:cNvSpPr>
                  <a:spLocks/>
                </p:cNvSpPr>
                <p:nvPr/>
              </p:nvSpPr>
              <p:spPr bwMode="grayWhite">
                <a:xfrm>
                  <a:off x="2211" y="651"/>
                  <a:ext cx="39" cy="66"/>
                </a:xfrm>
                <a:custGeom>
                  <a:avLst/>
                  <a:gdLst/>
                  <a:ahLst/>
                  <a:cxnLst>
                    <a:cxn ang="0">
                      <a:pos x="38" y="51"/>
                    </a:cxn>
                    <a:cxn ang="0">
                      <a:pos x="28" y="43"/>
                    </a:cxn>
                    <a:cxn ang="0">
                      <a:pos x="28" y="14"/>
                    </a:cxn>
                    <a:cxn ang="0">
                      <a:pos x="33" y="8"/>
                    </a:cxn>
                    <a:cxn ang="0">
                      <a:pos x="24" y="8"/>
                    </a:cxn>
                    <a:cxn ang="0">
                      <a:pos x="29" y="0"/>
                    </a:cxn>
                    <a:cxn ang="0">
                      <a:pos x="22" y="0"/>
                    </a:cxn>
                    <a:cxn ang="0">
                      <a:pos x="14" y="9"/>
                    </a:cxn>
                    <a:cxn ang="0">
                      <a:pos x="14" y="27"/>
                    </a:cxn>
                    <a:cxn ang="0">
                      <a:pos x="18" y="31"/>
                    </a:cxn>
                    <a:cxn ang="0">
                      <a:pos x="18" y="39"/>
                    </a:cxn>
                    <a:cxn ang="0">
                      <a:pos x="16" y="39"/>
                    </a:cxn>
                    <a:cxn ang="0">
                      <a:pos x="9" y="46"/>
                    </a:cxn>
                    <a:cxn ang="0">
                      <a:pos x="9" y="53"/>
                    </a:cxn>
                    <a:cxn ang="0">
                      <a:pos x="0" y="65"/>
                    </a:cxn>
                    <a:cxn ang="0">
                      <a:pos x="29" y="65"/>
                    </a:cxn>
                    <a:cxn ang="0">
                      <a:pos x="38" y="51"/>
                    </a:cxn>
                  </a:cxnLst>
                  <a:rect l="0" t="0" r="r" b="b"/>
                  <a:pathLst>
                    <a:path w="39" h="66">
                      <a:moveTo>
                        <a:pt x="38" y="51"/>
                      </a:moveTo>
                      <a:lnTo>
                        <a:pt x="28" y="43"/>
                      </a:lnTo>
                      <a:lnTo>
                        <a:pt x="28" y="14"/>
                      </a:lnTo>
                      <a:lnTo>
                        <a:pt x="33" y="8"/>
                      </a:lnTo>
                      <a:lnTo>
                        <a:pt x="24" y="8"/>
                      </a:lnTo>
                      <a:lnTo>
                        <a:pt x="29" y="0"/>
                      </a:lnTo>
                      <a:lnTo>
                        <a:pt x="22" y="0"/>
                      </a:lnTo>
                      <a:lnTo>
                        <a:pt x="14" y="9"/>
                      </a:lnTo>
                      <a:lnTo>
                        <a:pt x="14" y="27"/>
                      </a:lnTo>
                      <a:lnTo>
                        <a:pt x="18" y="31"/>
                      </a:lnTo>
                      <a:lnTo>
                        <a:pt x="18" y="39"/>
                      </a:lnTo>
                      <a:lnTo>
                        <a:pt x="16" y="39"/>
                      </a:lnTo>
                      <a:lnTo>
                        <a:pt x="9" y="46"/>
                      </a:lnTo>
                      <a:lnTo>
                        <a:pt x="9" y="53"/>
                      </a:lnTo>
                      <a:lnTo>
                        <a:pt x="0" y="65"/>
                      </a:lnTo>
                      <a:lnTo>
                        <a:pt x="29" y="65"/>
                      </a:lnTo>
                      <a:lnTo>
                        <a:pt x="38" y="51"/>
                      </a:lnTo>
                    </a:path>
                  </a:pathLst>
                </a:custGeom>
                <a:solidFill>
                  <a:schemeClr val="bg1"/>
                </a:solidFill>
                <a:ln w="9525" cap="rnd">
                  <a:noFill/>
                  <a:round/>
                  <a:headEnd/>
                  <a:tailEnd/>
                </a:ln>
                <a:effectLst/>
              </p:spPr>
              <p:txBody>
                <a:bodyPr/>
                <a:lstStyle/>
                <a:p>
                  <a:endParaRPr lang="en-US"/>
                </a:p>
              </p:txBody>
            </p:sp>
            <p:sp>
              <p:nvSpPr>
                <p:cNvPr id="3092" name="Freeform 20"/>
                <p:cNvSpPr>
                  <a:spLocks/>
                </p:cNvSpPr>
                <p:nvPr/>
              </p:nvSpPr>
              <p:spPr bwMode="grayWhite">
                <a:xfrm>
                  <a:off x="2198" y="673"/>
                  <a:ext cx="21" cy="24"/>
                </a:xfrm>
                <a:custGeom>
                  <a:avLst/>
                  <a:gdLst/>
                  <a:ahLst/>
                  <a:cxnLst>
                    <a:cxn ang="0">
                      <a:pos x="17" y="8"/>
                    </a:cxn>
                    <a:cxn ang="0">
                      <a:pos x="20" y="8"/>
                    </a:cxn>
                    <a:cxn ang="0">
                      <a:pos x="20" y="0"/>
                    </a:cxn>
                    <a:cxn ang="0">
                      <a:pos x="13" y="0"/>
                    </a:cxn>
                    <a:cxn ang="0">
                      <a:pos x="0" y="15"/>
                    </a:cxn>
                    <a:cxn ang="0">
                      <a:pos x="0" y="23"/>
                    </a:cxn>
                    <a:cxn ang="0">
                      <a:pos x="12" y="23"/>
                    </a:cxn>
                    <a:cxn ang="0">
                      <a:pos x="17" y="17"/>
                    </a:cxn>
                    <a:cxn ang="0">
                      <a:pos x="17" y="8"/>
                    </a:cxn>
                  </a:cxnLst>
                  <a:rect l="0" t="0" r="r" b="b"/>
                  <a:pathLst>
                    <a:path w="21" h="24">
                      <a:moveTo>
                        <a:pt x="17" y="8"/>
                      </a:moveTo>
                      <a:lnTo>
                        <a:pt x="20" y="8"/>
                      </a:lnTo>
                      <a:lnTo>
                        <a:pt x="20" y="0"/>
                      </a:lnTo>
                      <a:lnTo>
                        <a:pt x="13" y="0"/>
                      </a:lnTo>
                      <a:lnTo>
                        <a:pt x="0" y="15"/>
                      </a:lnTo>
                      <a:lnTo>
                        <a:pt x="0" y="23"/>
                      </a:lnTo>
                      <a:lnTo>
                        <a:pt x="12" y="23"/>
                      </a:lnTo>
                      <a:lnTo>
                        <a:pt x="17" y="17"/>
                      </a:lnTo>
                      <a:lnTo>
                        <a:pt x="17" y="8"/>
                      </a:lnTo>
                    </a:path>
                  </a:pathLst>
                </a:custGeom>
                <a:solidFill>
                  <a:schemeClr val="bg1"/>
                </a:solidFill>
                <a:ln w="9525" cap="rnd">
                  <a:noFill/>
                  <a:round/>
                  <a:headEnd/>
                  <a:tailEnd/>
                </a:ln>
                <a:effectLst/>
              </p:spPr>
              <p:txBody>
                <a:bodyPr/>
                <a:lstStyle/>
                <a:p>
                  <a:endParaRPr lang="en-US"/>
                </a:p>
              </p:txBody>
            </p:sp>
            <p:sp>
              <p:nvSpPr>
                <p:cNvPr id="3093" name="Freeform 21"/>
                <p:cNvSpPr>
                  <a:spLocks/>
                </p:cNvSpPr>
                <p:nvPr/>
              </p:nvSpPr>
              <p:spPr bwMode="grayWhite">
                <a:xfrm>
                  <a:off x="2167" y="634"/>
                  <a:ext cx="256" cy="216"/>
                </a:xfrm>
                <a:custGeom>
                  <a:avLst/>
                  <a:gdLst/>
                  <a:ahLst/>
                  <a:cxnLst>
                    <a:cxn ang="0">
                      <a:pos x="168" y="15"/>
                    </a:cxn>
                    <a:cxn ang="0">
                      <a:pos x="201" y="20"/>
                    </a:cxn>
                    <a:cxn ang="0">
                      <a:pos x="181" y="28"/>
                    </a:cxn>
                    <a:cxn ang="0">
                      <a:pos x="172" y="41"/>
                    </a:cxn>
                    <a:cxn ang="0">
                      <a:pos x="160" y="70"/>
                    </a:cxn>
                    <a:cxn ang="0">
                      <a:pos x="140" y="72"/>
                    </a:cxn>
                    <a:cxn ang="0">
                      <a:pos x="123" y="69"/>
                    </a:cxn>
                    <a:cxn ang="0">
                      <a:pos x="131" y="55"/>
                    </a:cxn>
                    <a:cxn ang="0">
                      <a:pos x="124" y="37"/>
                    </a:cxn>
                    <a:cxn ang="0">
                      <a:pos x="114" y="69"/>
                    </a:cxn>
                    <a:cxn ang="0">
                      <a:pos x="87" y="84"/>
                    </a:cxn>
                    <a:cxn ang="0">
                      <a:pos x="73" y="94"/>
                    </a:cxn>
                    <a:cxn ang="0">
                      <a:pos x="53" y="108"/>
                    </a:cxn>
                    <a:cxn ang="0">
                      <a:pos x="43" y="143"/>
                    </a:cxn>
                    <a:cxn ang="0">
                      <a:pos x="8" y="130"/>
                    </a:cxn>
                    <a:cxn ang="0">
                      <a:pos x="0" y="156"/>
                    </a:cxn>
                    <a:cxn ang="0">
                      <a:pos x="15" y="194"/>
                    </a:cxn>
                    <a:cxn ang="0">
                      <a:pos x="71" y="153"/>
                    </a:cxn>
                    <a:cxn ang="0">
                      <a:pos x="105" y="145"/>
                    </a:cxn>
                    <a:cxn ang="0">
                      <a:pos x="111" y="161"/>
                    </a:cxn>
                    <a:cxn ang="0">
                      <a:pos x="139" y="201"/>
                    </a:cxn>
                    <a:cxn ang="0">
                      <a:pos x="142" y="189"/>
                    </a:cxn>
                    <a:cxn ang="0">
                      <a:pos x="150" y="189"/>
                    </a:cxn>
                    <a:cxn ang="0">
                      <a:pos x="123" y="152"/>
                    </a:cxn>
                    <a:cxn ang="0">
                      <a:pos x="131" y="139"/>
                    </a:cxn>
                    <a:cxn ang="0">
                      <a:pos x="160" y="178"/>
                    </a:cxn>
                    <a:cxn ang="0">
                      <a:pos x="172" y="202"/>
                    </a:cxn>
                    <a:cxn ang="0">
                      <a:pos x="178" y="215"/>
                    </a:cxn>
                    <a:cxn ang="0">
                      <a:pos x="183" y="191"/>
                    </a:cxn>
                    <a:cxn ang="0">
                      <a:pos x="202" y="182"/>
                    </a:cxn>
                    <a:cxn ang="0">
                      <a:pos x="214" y="177"/>
                    </a:cxn>
                    <a:cxn ang="0">
                      <a:pos x="210" y="158"/>
                    </a:cxn>
                    <a:cxn ang="0">
                      <a:pos x="219" y="126"/>
                    </a:cxn>
                    <a:cxn ang="0">
                      <a:pos x="232" y="130"/>
                    </a:cxn>
                    <a:cxn ang="0">
                      <a:pos x="236" y="145"/>
                    </a:cxn>
                    <a:cxn ang="0">
                      <a:pos x="247" y="137"/>
                    </a:cxn>
                    <a:cxn ang="0">
                      <a:pos x="244" y="134"/>
                    </a:cxn>
                    <a:cxn ang="0">
                      <a:pos x="252" y="114"/>
                    </a:cxn>
                    <a:cxn ang="0">
                      <a:pos x="255" y="137"/>
                    </a:cxn>
                    <a:cxn ang="0">
                      <a:pos x="168" y="0"/>
                    </a:cxn>
                  </a:cxnLst>
                  <a:rect l="0" t="0" r="r" b="b"/>
                  <a:pathLst>
                    <a:path w="256" h="216">
                      <a:moveTo>
                        <a:pt x="168" y="0"/>
                      </a:moveTo>
                      <a:lnTo>
                        <a:pt x="168" y="15"/>
                      </a:lnTo>
                      <a:lnTo>
                        <a:pt x="173" y="20"/>
                      </a:lnTo>
                      <a:lnTo>
                        <a:pt x="201" y="20"/>
                      </a:lnTo>
                      <a:lnTo>
                        <a:pt x="201" y="28"/>
                      </a:lnTo>
                      <a:lnTo>
                        <a:pt x="181" y="28"/>
                      </a:lnTo>
                      <a:lnTo>
                        <a:pt x="181" y="52"/>
                      </a:lnTo>
                      <a:lnTo>
                        <a:pt x="172" y="41"/>
                      </a:lnTo>
                      <a:lnTo>
                        <a:pt x="172" y="56"/>
                      </a:lnTo>
                      <a:lnTo>
                        <a:pt x="160" y="70"/>
                      </a:lnTo>
                      <a:lnTo>
                        <a:pt x="152" y="62"/>
                      </a:lnTo>
                      <a:lnTo>
                        <a:pt x="140" y="72"/>
                      </a:lnTo>
                      <a:lnTo>
                        <a:pt x="138" y="69"/>
                      </a:lnTo>
                      <a:lnTo>
                        <a:pt x="123" y="69"/>
                      </a:lnTo>
                      <a:lnTo>
                        <a:pt x="131" y="59"/>
                      </a:lnTo>
                      <a:lnTo>
                        <a:pt x="131" y="55"/>
                      </a:lnTo>
                      <a:lnTo>
                        <a:pt x="124" y="48"/>
                      </a:lnTo>
                      <a:lnTo>
                        <a:pt x="124" y="37"/>
                      </a:lnTo>
                      <a:lnTo>
                        <a:pt x="114" y="48"/>
                      </a:lnTo>
                      <a:lnTo>
                        <a:pt x="114" y="69"/>
                      </a:lnTo>
                      <a:lnTo>
                        <a:pt x="102" y="69"/>
                      </a:lnTo>
                      <a:lnTo>
                        <a:pt x="87" y="84"/>
                      </a:lnTo>
                      <a:lnTo>
                        <a:pt x="81" y="84"/>
                      </a:lnTo>
                      <a:lnTo>
                        <a:pt x="73" y="94"/>
                      </a:lnTo>
                      <a:lnTo>
                        <a:pt x="43" y="94"/>
                      </a:lnTo>
                      <a:lnTo>
                        <a:pt x="53" y="108"/>
                      </a:lnTo>
                      <a:lnTo>
                        <a:pt x="53" y="130"/>
                      </a:lnTo>
                      <a:lnTo>
                        <a:pt x="43" y="143"/>
                      </a:lnTo>
                      <a:lnTo>
                        <a:pt x="31" y="130"/>
                      </a:lnTo>
                      <a:lnTo>
                        <a:pt x="8" y="130"/>
                      </a:lnTo>
                      <a:lnTo>
                        <a:pt x="8" y="146"/>
                      </a:lnTo>
                      <a:lnTo>
                        <a:pt x="0" y="156"/>
                      </a:lnTo>
                      <a:lnTo>
                        <a:pt x="0" y="177"/>
                      </a:lnTo>
                      <a:lnTo>
                        <a:pt x="15" y="194"/>
                      </a:lnTo>
                      <a:lnTo>
                        <a:pt x="37" y="194"/>
                      </a:lnTo>
                      <a:lnTo>
                        <a:pt x="71" y="153"/>
                      </a:lnTo>
                      <a:lnTo>
                        <a:pt x="101" y="153"/>
                      </a:lnTo>
                      <a:lnTo>
                        <a:pt x="105" y="145"/>
                      </a:lnTo>
                      <a:lnTo>
                        <a:pt x="112" y="153"/>
                      </a:lnTo>
                      <a:lnTo>
                        <a:pt x="111" y="161"/>
                      </a:lnTo>
                      <a:lnTo>
                        <a:pt x="139" y="189"/>
                      </a:lnTo>
                      <a:lnTo>
                        <a:pt x="139" y="201"/>
                      </a:lnTo>
                      <a:lnTo>
                        <a:pt x="145" y="196"/>
                      </a:lnTo>
                      <a:lnTo>
                        <a:pt x="142" y="189"/>
                      </a:lnTo>
                      <a:lnTo>
                        <a:pt x="145" y="185"/>
                      </a:lnTo>
                      <a:lnTo>
                        <a:pt x="150" y="189"/>
                      </a:lnTo>
                      <a:lnTo>
                        <a:pt x="152" y="188"/>
                      </a:lnTo>
                      <a:lnTo>
                        <a:pt x="123" y="152"/>
                      </a:lnTo>
                      <a:lnTo>
                        <a:pt x="123" y="139"/>
                      </a:lnTo>
                      <a:lnTo>
                        <a:pt x="131" y="139"/>
                      </a:lnTo>
                      <a:lnTo>
                        <a:pt x="131" y="146"/>
                      </a:lnTo>
                      <a:lnTo>
                        <a:pt x="160" y="178"/>
                      </a:lnTo>
                      <a:lnTo>
                        <a:pt x="160" y="188"/>
                      </a:lnTo>
                      <a:lnTo>
                        <a:pt x="172" y="202"/>
                      </a:lnTo>
                      <a:lnTo>
                        <a:pt x="169" y="205"/>
                      </a:lnTo>
                      <a:lnTo>
                        <a:pt x="178" y="215"/>
                      </a:lnTo>
                      <a:lnTo>
                        <a:pt x="191" y="200"/>
                      </a:lnTo>
                      <a:lnTo>
                        <a:pt x="183" y="191"/>
                      </a:lnTo>
                      <a:lnTo>
                        <a:pt x="191" y="182"/>
                      </a:lnTo>
                      <a:lnTo>
                        <a:pt x="202" y="182"/>
                      </a:lnTo>
                      <a:lnTo>
                        <a:pt x="207" y="177"/>
                      </a:lnTo>
                      <a:lnTo>
                        <a:pt x="214" y="177"/>
                      </a:lnTo>
                      <a:lnTo>
                        <a:pt x="205" y="164"/>
                      </a:lnTo>
                      <a:lnTo>
                        <a:pt x="210" y="158"/>
                      </a:lnTo>
                      <a:lnTo>
                        <a:pt x="210" y="137"/>
                      </a:lnTo>
                      <a:lnTo>
                        <a:pt x="219" y="126"/>
                      </a:lnTo>
                      <a:lnTo>
                        <a:pt x="223" y="130"/>
                      </a:lnTo>
                      <a:lnTo>
                        <a:pt x="232" y="130"/>
                      </a:lnTo>
                      <a:lnTo>
                        <a:pt x="228" y="136"/>
                      </a:lnTo>
                      <a:lnTo>
                        <a:pt x="236" y="145"/>
                      </a:lnTo>
                      <a:lnTo>
                        <a:pt x="241" y="137"/>
                      </a:lnTo>
                      <a:lnTo>
                        <a:pt x="247" y="137"/>
                      </a:lnTo>
                      <a:lnTo>
                        <a:pt x="247" y="134"/>
                      </a:lnTo>
                      <a:lnTo>
                        <a:pt x="244" y="134"/>
                      </a:lnTo>
                      <a:lnTo>
                        <a:pt x="239" y="130"/>
                      </a:lnTo>
                      <a:lnTo>
                        <a:pt x="252" y="114"/>
                      </a:lnTo>
                      <a:lnTo>
                        <a:pt x="252" y="137"/>
                      </a:lnTo>
                      <a:lnTo>
                        <a:pt x="255" y="137"/>
                      </a:lnTo>
                      <a:lnTo>
                        <a:pt x="255" y="0"/>
                      </a:lnTo>
                      <a:lnTo>
                        <a:pt x="168" y="0"/>
                      </a:lnTo>
                    </a:path>
                  </a:pathLst>
                </a:custGeom>
                <a:solidFill>
                  <a:schemeClr val="bg1"/>
                </a:solidFill>
                <a:ln w="9525" cap="rnd">
                  <a:noFill/>
                  <a:round/>
                  <a:headEnd/>
                  <a:tailEnd/>
                </a:ln>
                <a:effectLst/>
              </p:spPr>
              <p:txBody>
                <a:bodyPr/>
                <a:lstStyle/>
                <a:p>
                  <a:endParaRPr lang="en-US"/>
                </a:p>
              </p:txBody>
            </p:sp>
            <p:sp>
              <p:nvSpPr>
                <p:cNvPr id="3094" name="Freeform 22"/>
                <p:cNvSpPr>
                  <a:spLocks/>
                </p:cNvSpPr>
                <p:nvPr/>
              </p:nvSpPr>
              <p:spPr bwMode="grayWhite">
                <a:xfrm>
                  <a:off x="2276" y="406"/>
                  <a:ext cx="1089" cy="769"/>
                </a:xfrm>
                <a:custGeom>
                  <a:avLst/>
                  <a:gdLst/>
                  <a:ahLst/>
                  <a:cxnLst>
                    <a:cxn ang="0">
                      <a:pos x="32" y="202"/>
                    </a:cxn>
                    <a:cxn ang="0">
                      <a:pos x="99" y="134"/>
                    </a:cxn>
                    <a:cxn ang="0">
                      <a:pos x="142" y="181"/>
                    </a:cxn>
                    <a:cxn ang="0">
                      <a:pos x="118" y="179"/>
                    </a:cxn>
                    <a:cxn ang="0">
                      <a:pos x="216" y="172"/>
                    </a:cxn>
                    <a:cxn ang="0">
                      <a:pos x="240" y="110"/>
                    </a:cxn>
                    <a:cxn ang="0">
                      <a:pos x="241" y="124"/>
                    </a:cxn>
                    <a:cxn ang="0">
                      <a:pos x="223" y="172"/>
                    </a:cxn>
                    <a:cxn ang="0">
                      <a:pos x="301" y="133"/>
                    </a:cxn>
                    <a:cxn ang="0">
                      <a:pos x="460" y="23"/>
                    </a:cxn>
                    <a:cxn ang="0">
                      <a:pos x="574" y="29"/>
                    </a:cxn>
                    <a:cxn ang="0">
                      <a:pos x="701" y="15"/>
                    </a:cxn>
                    <a:cxn ang="0">
                      <a:pos x="840" y="71"/>
                    </a:cxn>
                    <a:cxn ang="0">
                      <a:pos x="1001" y="91"/>
                    </a:cxn>
                    <a:cxn ang="0">
                      <a:pos x="1080" y="156"/>
                    </a:cxn>
                    <a:cxn ang="0">
                      <a:pos x="1019" y="206"/>
                    </a:cxn>
                    <a:cxn ang="0">
                      <a:pos x="985" y="270"/>
                    </a:cxn>
                    <a:cxn ang="0">
                      <a:pos x="945" y="273"/>
                    </a:cxn>
                    <a:cxn ang="0">
                      <a:pos x="958" y="184"/>
                    </a:cxn>
                    <a:cxn ang="0">
                      <a:pos x="906" y="232"/>
                    </a:cxn>
                    <a:cxn ang="0">
                      <a:pos x="868" y="273"/>
                    </a:cxn>
                    <a:cxn ang="0">
                      <a:pos x="881" y="318"/>
                    </a:cxn>
                    <a:cxn ang="0">
                      <a:pos x="837" y="385"/>
                    </a:cxn>
                    <a:cxn ang="0">
                      <a:pos x="844" y="439"/>
                    </a:cxn>
                    <a:cxn ang="0">
                      <a:pos x="839" y="413"/>
                    </a:cxn>
                    <a:cxn ang="0">
                      <a:pos x="797" y="416"/>
                    </a:cxn>
                    <a:cxn ang="0">
                      <a:pos x="828" y="496"/>
                    </a:cxn>
                    <a:cxn ang="0">
                      <a:pos x="751" y="589"/>
                    </a:cxn>
                    <a:cxn ang="0">
                      <a:pos x="730" y="615"/>
                    </a:cxn>
                    <a:cxn ang="0">
                      <a:pos x="703" y="706"/>
                    </a:cxn>
                    <a:cxn ang="0">
                      <a:pos x="665" y="708"/>
                    </a:cxn>
                    <a:cxn ang="0">
                      <a:pos x="711" y="768"/>
                    </a:cxn>
                    <a:cxn ang="0">
                      <a:pos x="634" y="626"/>
                    </a:cxn>
                    <a:cxn ang="0">
                      <a:pos x="545" y="596"/>
                    </a:cxn>
                    <a:cxn ang="0">
                      <a:pos x="503" y="689"/>
                    </a:cxn>
                    <a:cxn ang="0">
                      <a:pos x="471" y="738"/>
                    </a:cxn>
                    <a:cxn ang="0">
                      <a:pos x="416" y="592"/>
                    </a:cxn>
                    <a:cxn ang="0">
                      <a:pos x="373" y="607"/>
                    </a:cxn>
                    <a:cxn ang="0">
                      <a:pos x="336" y="545"/>
                    </a:cxn>
                    <a:cxn ang="0">
                      <a:pos x="223" y="510"/>
                    </a:cxn>
                    <a:cxn ang="0">
                      <a:pos x="263" y="577"/>
                    </a:cxn>
                    <a:cxn ang="0">
                      <a:pos x="234" y="620"/>
                    </a:cxn>
                    <a:cxn ang="0">
                      <a:pos x="190" y="605"/>
                    </a:cxn>
                    <a:cxn ang="0">
                      <a:pos x="119" y="495"/>
                    </a:cxn>
                    <a:cxn ang="0">
                      <a:pos x="149" y="432"/>
                    </a:cxn>
                    <a:cxn ang="0">
                      <a:pos x="166" y="385"/>
                    </a:cxn>
                    <a:cxn ang="0">
                      <a:pos x="149" y="226"/>
                    </a:cxn>
                    <a:cxn ang="0">
                      <a:pos x="86" y="193"/>
                    </a:cxn>
                    <a:cxn ang="0">
                      <a:pos x="55" y="210"/>
                    </a:cxn>
                    <a:cxn ang="0">
                      <a:pos x="0" y="226"/>
                    </a:cxn>
                  </a:cxnLst>
                  <a:rect l="0" t="0" r="r" b="b"/>
                  <a:pathLst>
                    <a:path w="1089" h="769">
                      <a:moveTo>
                        <a:pt x="0" y="226"/>
                      </a:moveTo>
                      <a:lnTo>
                        <a:pt x="32" y="202"/>
                      </a:lnTo>
                      <a:lnTo>
                        <a:pt x="62" y="156"/>
                      </a:lnTo>
                      <a:lnTo>
                        <a:pt x="99" y="134"/>
                      </a:lnTo>
                      <a:lnTo>
                        <a:pt x="137" y="160"/>
                      </a:lnTo>
                      <a:lnTo>
                        <a:pt x="142" y="181"/>
                      </a:lnTo>
                      <a:lnTo>
                        <a:pt x="133" y="181"/>
                      </a:lnTo>
                      <a:lnTo>
                        <a:pt x="118" y="179"/>
                      </a:lnTo>
                      <a:lnTo>
                        <a:pt x="137" y="202"/>
                      </a:lnTo>
                      <a:lnTo>
                        <a:pt x="216" y="172"/>
                      </a:lnTo>
                      <a:lnTo>
                        <a:pt x="206" y="149"/>
                      </a:lnTo>
                      <a:lnTo>
                        <a:pt x="240" y="110"/>
                      </a:lnTo>
                      <a:lnTo>
                        <a:pt x="262" y="111"/>
                      </a:lnTo>
                      <a:lnTo>
                        <a:pt x="241" y="124"/>
                      </a:lnTo>
                      <a:lnTo>
                        <a:pt x="223" y="153"/>
                      </a:lnTo>
                      <a:lnTo>
                        <a:pt x="223" y="172"/>
                      </a:lnTo>
                      <a:lnTo>
                        <a:pt x="255" y="193"/>
                      </a:lnTo>
                      <a:lnTo>
                        <a:pt x="301" y="133"/>
                      </a:lnTo>
                      <a:lnTo>
                        <a:pt x="461" y="63"/>
                      </a:lnTo>
                      <a:lnTo>
                        <a:pt x="460" y="23"/>
                      </a:lnTo>
                      <a:lnTo>
                        <a:pt x="533" y="8"/>
                      </a:lnTo>
                      <a:lnTo>
                        <a:pt x="574" y="29"/>
                      </a:lnTo>
                      <a:lnTo>
                        <a:pt x="671" y="0"/>
                      </a:lnTo>
                      <a:lnTo>
                        <a:pt x="701" y="15"/>
                      </a:lnTo>
                      <a:lnTo>
                        <a:pt x="766" y="85"/>
                      </a:lnTo>
                      <a:lnTo>
                        <a:pt x="840" y="71"/>
                      </a:lnTo>
                      <a:lnTo>
                        <a:pt x="886" y="96"/>
                      </a:lnTo>
                      <a:lnTo>
                        <a:pt x="1001" y="91"/>
                      </a:lnTo>
                      <a:lnTo>
                        <a:pt x="1088" y="118"/>
                      </a:lnTo>
                      <a:lnTo>
                        <a:pt x="1080" y="156"/>
                      </a:lnTo>
                      <a:lnTo>
                        <a:pt x="1006" y="181"/>
                      </a:lnTo>
                      <a:lnTo>
                        <a:pt x="1019" y="206"/>
                      </a:lnTo>
                      <a:lnTo>
                        <a:pt x="987" y="220"/>
                      </a:lnTo>
                      <a:lnTo>
                        <a:pt x="985" y="270"/>
                      </a:lnTo>
                      <a:lnTo>
                        <a:pt x="957" y="304"/>
                      </a:lnTo>
                      <a:lnTo>
                        <a:pt x="945" y="273"/>
                      </a:lnTo>
                      <a:lnTo>
                        <a:pt x="961" y="244"/>
                      </a:lnTo>
                      <a:lnTo>
                        <a:pt x="958" y="184"/>
                      </a:lnTo>
                      <a:lnTo>
                        <a:pt x="929" y="215"/>
                      </a:lnTo>
                      <a:lnTo>
                        <a:pt x="906" y="232"/>
                      </a:lnTo>
                      <a:lnTo>
                        <a:pt x="884" y="205"/>
                      </a:lnTo>
                      <a:lnTo>
                        <a:pt x="868" y="273"/>
                      </a:lnTo>
                      <a:lnTo>
                        <a:pt x="885" y="273"/>
                      </a:lnTo>
                      <a:lnTo>
                        <a:pt x="881" y="318"/>
                      </a:lnTo>
                      <a:lnTo>
                        <a:pt x="861" y="366"/>
                      </a:lnTo>
                      <a:lnTo>
                        <a:pt x="837" y="385"/>
                      </a:lnTo>
                      <a:lnTo>
                        <a:pt x="857" y="417"/>
                      </a:lnTo>
                      <a:lnTo>
                        <a:pt x="844" y="439"/>
                      </a:lnTo>
                      <a:lnTo>
                        <a:pt x="839" y="420"/>
                      </a:lnTo>
                      <a:lnTo>
                        <a:pt x="839" y="413"/>
                      </a:lnTo>
                      <a:lnTo>
                        <a:pt x="823" y="402"/>
                      </a:lnTo>
                      <a:lnTo>
                        <a:pt x="797" y="416"/>
                      </a:lnTo>
                      <a:lnTo>
                        <a:pt x="820" y="469"/>
                      </a:lnTo>
                      <a:lnTo>
                        <a:pt x="828" y="496"/>
                      </a:lnTo>
                      <a:lnTo>
                        <a:pt x="801" y="569"/>
                      </a:lnTo>
                      <a:lnTo>
                        <a:pt x="751" y="589"/>
                      </a:lnTo>
                      <a:lnTo>
                        <a:pt x="710" y="585"/>
                      </a:lnTo>
                      <a:lnTo>
                        <a:pt x="730" y="615"/>
                      </a:lnTo>
                      <a:lnTo>
                        <a:pt x="732" y="657"/>
                      </a:lnTo>
                      <a:lnTo>
                        <a:pt x="703" y="706"/>
                      </a:lnTo>
                      <a:lnTo>
                        <a:pt x="670" y="679"/>
                      </a:lnTo>
                      <a:lnTo>
                        <a:pt x="665" y="708"/>
                      </a:lnTo>
                      <a:lnTo>
                        <a:pt x="690" y="732"/>
                      </a:lnTo>
                      <a:lnTo>
                        <a:pt x="711" y="768"/>
                      </a:lnTo>
                      <a:lnTo>
                        <a:pt x="676" y="747"/>
                      </a:lnTo>
                      <a:lnTo>
                        <a:pt x="634" y="626"/>
                      </a:lnTo>
                      <a:lnTo>
                        <a:pt x="583" y="593"/>
                      </a:lnTo>
                      <a:lnTo>
                        <a:pt x="545" y="596"/>
                      </a:lnTo>
                      <a:lnTo>
                        <a:pt x="497" y="665"/>
                      </a:lnTo>
                      <a:lnTo>
                        <a:pt x="503" y="689"/>
                      </a:lnTo>
                      <a:lnTo>
                        <a:pt x="487" y="738"/>
                      </a:lnTo>
                      <a:lnTo>
                        <a:pt x="471" y="738"/>
                      </a:lnTo>
                      <a:lnTo>
                        <a:pt x="416" y="636"/>
                      </a:lnTo>
                      <a:lnTo>
                        <a:pt x="416" y="592"/>
                      </a:lnTo>
                      <a:lnTo>
                        <a:pt x="404" y="608"/>
                      </a:lnTo>
                      <a:lnTo>
                        <a:pt x="373" y="607"/>
                      </a:lnTo>
                      <a:lnTo>
                        <a:pt x="385" y="580"/>
                      </a:lnTo>
                      <a:lnTo>
                        <a:pt x="336" y="545"/>
                      </a:lnTo>
                      <a:lnTo>
                        <a:pt x="275" y="545"/>
                      </a:lnTo>
                      <a:lnTo>
                        <a:pt x="223" y="510"/>
                      </a:lnTo>
                      <a:lnTo>
                        <a:pt x="220" y="545"/>
                      </a:lnTo>
                      <a:lnTo>
                        <a:pt x="263" y="577"/>
                      </a:lnTo>
                      <a:lnTo>
                        <a:pt x="278" y="576"/>
                      </a:lnTo>
                      <a:lnTo>
                        <a:pt x="234" y="620"/>
                      </a:lnTo>
                      <a:lnTo>
                        <a:pt x="190" y="630"/>
                      </a:lnTo>
                      <a:lnTo>
                        <a:pt x="190" y="605"/>
                      </a:lnTo>
                      <a:lnTo>
                        <a:pt x="127" y="518"/>
                      </a:lnTo>
                      <a:lnTo>
                        <a:pt x="119" y="495"/>
                      </a:lnTo>
                      <a:lnTo>
                        <a:pt x="153" y="467"/>
                      </a:lnTo>
                      <a:lnTo>
                        <a:pt x="149" y="432"/>
                      </a:lnTo>
                      <a:lnTo>
                        <a:pt x="149" y="393"/>
                      </a:lnTo>
                      <a:lnTo>
                        <a:pt x="166" y="385"/>
                      </a:lnTo>
                      <a:lnTo>
                        <a:pt x="149" y="366"/>
                      </a:lnTo>
                      <a:lnTo>
                        <a:pt x="149" y="226"/>
                      </a:lnTo>
                      <a:lnTo>
                        <a:pt x="61" y="226"/>
                      </a:lnTo>
                      <a:lnTo>
                        <a:pt x="86" y="193"/>
                      </a:lnTo>
                      <a:lnTo>
                        <a:pt x="84" y="181"/>
                      </a:lnTo>
                      <a:lnTo>
                        <a:pt x="55" y="210"/>
                      </a:lnTo>
                      <a:lnTo>
                        <a:pt x="45" y="226"/>
                      </a:lnTo>
                      <a:lnTo>
                        <a:pt x="0" y="226"/>
                      </a:lnTo>
                    </a:path>
                  </a:pathLst>
                </a:custGeom>
                <a:solidFill>
                  <a:schemeClr val="bg1"/>
                </a:solidFill>
                <a:ln w="9525" cap="rnd">
                  <a:noFill/>
                  <a:round/>
                  <a:headEnd/>
                  <a:tailEnd/>
                </a:ln>
                <a:effectLst/>
              </p:spPr>
              <p:txBody>
                <a:bodyPr/>
                <a:lstStyle/>
                <a:p>
                  <a:endParaRPr lang="en-US"/>
                </a:p>
              </p:txBody>
            </p:sp>
            <p:sp>
              <p:nvSpPr>
                <p:cNvPr id="3095" name="Freeform 23"/>
                <p:cNvSpPr>
                  <a:spLocks/>
                </p:cNvSpPr>
                <p:nvPr/>
              </p:nvSpPr>
              <p:spPr bwMode="grayWhite">
                <a:xfrm>
                  <a:off x="3135" y="720"/>
                  <a:ext cx="94" cy="157"/>
                </a:xfrm>
                <a:custGeom>
                  <a:avLst/>
                  <a:gdLst/>
                  <a:ahLst/>
                  <a:cxnLst>
                    <a:cxn ang="0">
                      <a:pos x="63" y="0"/>
                    </a:cxn>
                    <a:cxn ang="0">
                      <a:pos x="63" y="20"/>
                    </a:cxn>
                    <a:cxn ang="0">
                      <a:pos x="55" y="33"/>
                    </a:cxn>
                    <a:cxn ang="0">
                      <a:pos x="57" y="54"/>
                    </a:cxn>
                    <a:cxn ang="0">
                      <a:pos x="47" y="82"/>
                    </a:cxn>
                    <a:cxn ang="0">
                      <a:pos x="31" y="108"/>
                    </a:cxn>
                    <a:cxn ang="0">
                      <a:pos x="7" y="125"/>
                    </a:cxn>
                    <a:cxn ang="0">
                      <a:pos x="0" y="154"/>
                    </a:cxn>
                    <a:cxn ang="0">
                      <a:pos x="10" y="156"/>
                    </a:cxn>
                    <a:cxn ang="0">
                      <a:pos x="10" y="129"/>
                    </a:cxn>
                    <a:cxn ang="0">
                      <a:pos x="44" y="127"/>
                    </a:cxn>
                    <a:cxn ang="0">
                      <a:pos x="69" y="109"/>
                    </a:cxn>
                    <a:cxn ang="0">
                      <a:pos x="69" y="72"/>
                    </a:cxn>
                    <a:cxn ang="0">
                      <a:pos x="77" y="58"/>
                    </a:cxn>
                    <a:cxn ang="0">
                      <a:pos x="64" y="34"/>
                    </a:cxn>
                    <a:cxn ang="0">
                      <a:pos x="82" y="27"/>
                    </a:cxn>
                    <a:cxn ang="0">
                      <a:pos x="93" y="8"/>
                    </a:cxn>
                    <a:cxn ang="0">
                      <a:pos x="69" y="11"/>
                    </a:cxn>
                    <a:cxn ang="0">
                      <a:pos x="63" y="0"/>
                    </a:cxn>
                  </a:cxnLst>
                  <a:rect l="0" t="0" r="r" b="b"/>
                  <a:pathLst>
                    <a:path w="94" h="157">
                      <a:moveTo>
                        <a:pt x="63" y="0"/>
                      </a:moveTo>
                      <a:lnTo>
                        <a:pt x="63" y="20"/>
                      </a:lnTo>
                      <a:lnTo>
                        <a:pt x="55" y="33"/>
                      </a:lnTo>
                      <a:lnTo>
                        <a:pt x="57" y="54"/>
                      </a:lnTo>
                      <a:lnTo>
                        <a:pt x="47" y="82"/>
                      </a:lnTo>
                      <a:lnTo>
                        <a:pt x="31" y="108"/>
                      </a:lnTo>
                      <a:lnTo>
                        <a:pt x="7" y="125"/>
                      </a:lnTo>
                      <a:lnTo>
                        <a:pt x="0" y="154"/>
                      </a:lnTo>
                      <a:lnTo>
                        <a:pt x="10" y="156"/>
                      </a:lnTo>
                      <a:lnTo>
                        <a:pt x="10" y="129"/>
                      </a:lnTo>
                      <a:lnTo>
                        <a:pt x="44" y="127"/>
                      </a:lnTo>
                      <a:lnTo>
                        <a:pt x="69" y="109"/>
                      </a:lnTo>
                      <a:lnTo>
                        <a:pt x="69" y="72"/>
                      </a:lnTo>
                      <a:lnTo>
                        <a:pt x="77" y="58"/>
                      </a:lnTo>
                      <a:lnTo>
                        <a:pt x="64" y="34"/>
                      </a:lnTo>
                      <a:lnTo>
                        <a:pt x="82" y="27"/>
                      </a:lnTo>
                      <a:lnTo>
                        <a:pt x="93" y="8"/>
                      </a:lnTo>
                      <a:lnTo>
                        <a:pt x="69" y="11"/>
                      </a:lnTo>
                      <a:lnTo>
                        <a:pt x="63" y="0"/>
                      </a:lnTo>
                    </a:path>
                  </a:pathLst>
                </a:custGeom>
                <a:solidFill>
                  <a:schemeClr val="bg1"/>
                </a:solidFill>
                <a:ln w="9525" cap="rnd">
                  <a:noFill/>
                  <a:round/>
                  <a:headEnd/>
                  <a:tailEnd/>
                </a:ln>
                <a:effectLst/>
              </p:spPr>
              <p:txBody>
                <a:bodyPr/>
                <a:lstStyle/>
                <a:p>
                  <a:endParaRPr lang="en-US"/>
                </a:p>
              </p:txBody>
            </p:sp>
            <p:sp>
              <p:nvSpPr>
                <p:cNvPr id="3096" name="Freeform 24"/>
                <p:cNvSpPr>
                  <a:spLocks/>
                </p:cNvSpPr>
                <p:nvPr/>
              </p:nvSpPr>
              <p:spPr bwMode="grayWhite">
                <a:xfrm>
                  <a:off x="2780" y="1139"/>
                  <a:ext cx="19" cy="36"/>
                </a:xfrm>
                <a:custGeom>
                  <a:avLst/>
                  <a:gdLst/>
                  <a:ahLst/>
                  <a:cxnLst>
                    <a:cxn ang="0">
                      <a:pos x="9" y="0"/>
                    </a:cxn>
                    <a:cxn ang="0">
                      <a:pos x="0" y="16"/>
                    </a:cxn>
                    <a:cxn ang="0">
                      <a:pos x="6" y="35"/>
                    </a:cxn>
                    <a:cxn ang="0">
                      <a:pos x="18" y="21"/>
                    </a:cxn>
                    <a:cxn ang="0">
                      <a:pos x="9" y="0"/>
                    </a:cxn>
                  </a:cxnLst>
                  <a:rect l="0" t="0" r="r" b="b"/>
                  <a:pathLst>
                    <a:path w="19" h="36">
                      <a:moveTo>
                        <a:pt x="9" y="0"/>
                      </a:moveTo>
                      <a:lnTo>
                        <a:pt x="0" y="16"/>
                      </a:lnTo>
                      <a:lnTo>
                        <a:pt x="6" y="35"/>
                      </a:lnTo>
                      <a:lnTo>
                        <a:pt x="18" y="21"/>
                      </a:lnTo>
                      <a:lnTo>
                        <a:pt x="9" y="0"/>
                      </a:lnTo>
                    </a:path>
                  </a:pathLst>
                </a:custGeom>
                <a:solidFill>
                  <a:schemeClr val="bg1"/>
                </a:solidFill>
                <a:ln w="9525" cap="rnd">
                  <a:noFill/>
                  <a:round/>
                  <a:headEnd/>
                  <a:tailEnd/>
                </a:ln>
                <a:effectLst/>
              </p:spPr>
              <p:txBody>
                <a:bodyPr/>
                <a:lstStyle/>
                <a:p>
                  <a:endParaRPr lang="en-US"/>
                </a:p>
              </p:txBody>
            </p:sp>
            <p:sp>
              <p:nvSpPr>
                <p:cNvPr id="3097" name="Freeform 25"/>
                <p:cNvSpPr>
                  <a:spLocks/>
                </p:cNvSpPr>
                <p:nvPr/>
              </p:nvSpPr>
              <p:spPr bwMode="grayWhite">
                <a:xfrm>
                  <a:off x="2923" y="1177"/>
                  <a:ext cx="220" cy="94"/>
                </a:xfrm>
                <a:custGeom>
                  <a:avLst/>
                  <a:gdLst/>
                  <a:ahLst/>
                  <a:cxnLst>
                    <a:cxn ang="0">
                      <a:pos x="0" y="0"/>
                    </a:cxn>
                    <a:cxn ang="0">
                      <a:pos x="33" y="7"/>
                    </a:cxn>
                    <a:cxn ang="0">
                      <a:pos x="82" y="41"/>
                    </a:cxn>
                    <a:cxn ang="0">
                      <a:pos x="75" y="60"/>
                    </a:cxn>
                    <a:cxn ang="0">
                      <a:pos x="115" y="77"/>
                    </a:cxn>
                    <a:cxn ang="0">
                      <a:pos x="219" y="77"/>
                    </a:cxn>
                    <a:cxn ang="0">
                      <a:pos x="106" y="93"/>
                    </a:cxn>
                    <a:cxn ang="0">
                      <a:pos x="75" y="60"/>
                    </a:cxn>
                    <a:cxn ang="0">
                      <a:pos x="46" y="54"/>
                    </a:cxn>
                    <a:cxn ang="0">
                      <a:pos x="0" y="0"/>
                    </a:cxn>
                  </a:cxnLst>
                  <a:rect l="0" t="0" r="r" b="b"/>
                  <a:pathLst>
                    <a:path w="220" h="94">
                      <a:moveTo>
                        <a:pt x="0" y="0"/>
                      </a:moveTo>
                      <a:lnTo>
                        <a:pt x="33" y="7"/>
                      </a:lnTo>
                      <a:lnTo>
                        <a:pt x="82" y="41"/>
                      </a:lnTo>
                      <a:lnTo>
                        <a:pt x="75" y="60"/>
                      </a:lnTo>
                      <a:lnTo>
                        <a:pt x="115" y="77"/>
                      </a:lnTo>
                      <a:lnTo>
                        <a:pt x="219" y="77"/>
                      </a:lnTo>
                      <a:lnTo>
                        <a:pt x="106" y="93"/>
                      </a:lnTo>
                      <a:lnTo>
                        <a:pt x="75" y="60"/>
                      </a:lnTo>
                      <a:lnTo>
                        <a:pt x="46" y="54"/>
                      </a:lnTo>
                      <a:lnTo>
                        <a:pt x="0" y="0"/>
                      </a:lnTo>
                    </a:path>
                  </a:pathLst>
                </a:custGeom>
                <a:solidFill>
                  <a:schemeClr val="bg1"/>
                </a:solidFill>
                <a:ln w="9525" cap="rnd">
                  <a:noFill/>
                  <a:round/>
                  <a:headEnd/>
                  <a:tailEnd/>
                </a:ln>
                <a:effectLst/>
              </p:spPr>
              <p:txBody>
                <a:bodyPr/>
                <a:lstStyle/>
                <a:p>
                  <a:endParaRPr lang="en-US"/>
                </a:p>
              </p:txBody>
            </p:sp>
            <p:sp>
              <p:nvSpPr>
                <p:cNvPr id="3098" name="Freeform 26"/>
                <p:cNvSpPr>
                  <a:spLocks/>
                </p:cNvSpPr>
                <p:nvPr/>
              </p:nvSpPr>
              <p:spPr bwMode="grayWhite">
                <a:xfrm>
                  <a:off x="3098" y="1255"/>
                  <a:ext cx="236" cy="221"/>
                </a:xfrm>
                <a:custGeom>
                  <a:avLst/>
                  <a:gdLst/>
                  <a:ahLst/>
                  <a:cxnLst>
                    <a:cxn ang="0">
                      <a:pos x="190" y="216"/>
                    </a:cxn>
                    <a:cxn ang="0">
                      <a:pos x="179" y="212"/>
                    </a:cxn>
                    <a:cxn ang="0">
                      <a:pos x="154" y="187"/>
                    </a:cxn>
                    <a:cxn ang="0">
                      <a:pos x="130" y="182"/>
                    </a:cxn>
                    <a:cxn ang="0">
                      <a:pos x="124" y="167"/>
                    </a:cxn>
                    <a:cxn ang="0">
                      <a:pos x="110" y="155"/>
                    </a:cxn>
                    <a:cxn ang="0">
                      <a:pos x="87" y="155"/>
                    </a:cxn>
                    <a:cxn ang="0">
                      <a:pos x="62" y="165"/>
                    </a:cxn>
                    <a:cxn ang="0">
                      <a:pos x="40" y="169"/>
                    </a:cxn>
                    <a:cxn ang="0">
                      <a:pos x="15" y="169"/>
                    </a:cxn>
                    <a:cxn ang="0">
                      <a:pos x="14" y="152"/>
                    </a:cxn>
                    <a:cxn ang="0">
                      <a:pos x="5" y="127"/>
                    </a:cxn>
                    <a:cxn ang="0">
                      <a:pos x="3" y="114"/>
                    </a:cxn>
                    <a:cxn ang="0">
                      <a:pos x="3" y="79"/>
                    </a:cxn>
                    <a:cxn ang="0">
                      <a:pos x="44" y="60"/>
                    </a:cxn>
                    <a:cxn ang="0">
                      <a:pos x="48" y="41"/>
                    </a:cxn>
                    <a:cxn ang="0">
                      <a:pos x="57" y="43"/>
                    </a:cxn>
                    <a:cxn ang="0">
                      <a:pos x="77" y="22"/>
                    </a:cxn>
                    <a:cxn ang="0">
                      <a:pos x="98" y="25"/>
                    </a:cxn>
                    <a:cxn ang="0">
                      <a:pos x="113" y="10"/>
                    </a:cxn>
                    <a:cxn ang="0">
                      <a:pos x="125" y="8"/>
                    </a:cxn>
                    <a:cxn ang="0">
                      <a:pos x="145" y="34"/>
                    </a:cxn>
                    <a:cxn ang="0">
                      <a:pos x="163" y="43"/>
                    </a:cxn>
                    <a:cxn ang="0">
                      <a:pos x="165" y="16"/>
                    </a:cxn>
                    <a:cxn ang="0">
                      <a:pos x="172" y="0"/>
                    </a:cxn>
                    <a:cxn ang="0">
                      <a:pos x="185" y="22"/>
                    </a:cxn>
                    <a:cxn ang="0">
                      <a:pos x="196" y="60"/>
                    </a:cxn>
                    <a:cxn ang="0">
                      <a:pos x="219" y="83"/>
                    </a:cxn>
                    <a:cxn ang="0">
                      <a:pos x="232" y="101"/>
                    </a:cxn>
                    <a:cxn ang="0">
                      <a:pos x="235" y="133"/>
                    </a:cxn>
                    <a:cxn ang="0">
                      <a:pos x="221" y="169"/>
                    </a:cxn>
                    <a:cxn ang="0">
                      <a:pos x="217" y="202"/>
                    </a:cxn>
                    <a:cxn ang="0">
                      <a:pos x="196" y="215"/>
                    </a:cxn>
                  </a:cxnLst>
                  <a:rect l="0" t="0" r="r" b="b"/>
                  <a:pathLst>
                    <a:path w="236" h="221">
                      <a:moveTo>
                        <a:pt x="196" y="215"/>
                      </a:moveTo>
                      <a:lnTo>
                        <a:pt x="190" y="216"/>
                      </a:lnTo>
                      <a:lnTo>
                        <a:pt x="185" y="220"/>
                      </a:lnTo>
                      <a:lnTo>
                        <a:pt x="179" y="212"/>
                      </a:lnTo>
                      <a:lnTo>
                        <a:pt x="158" y="202"/>
                      </a:lnTo>
                      <a:lnTo>
                        <a:pt x="154" y="187"/>
                      </a:lnTo>
                      <a:lnTo>
                        <a:pt x="147" y="182"/>
                      </a:lnTo>
                      <a:lnTo>
                        <a:pt x="130" y="182"/>
                      </a:lnTo>
                      <a:lnTo>
                        <a:pt x="130" y="170"/>
                      </a:lnTo>
                      <a:lnTo>
                        <a:pt x="124" y="167"/>
                      </a:lnTo>
                      <a:lnTo>
                        <a:pt x="123" y="157"/>
                      </a:lnTo>
                      <a:lnTo>
                        <a:pt x="110" y="155"/>
                      </a:lnTo>
                      <a:lnTo>
                        <a:pt x="98" y="152"/>
                      </a:lnTo>
                      <a:lnTo>
                        <a:pt x="87" y="155"/>
                      </a:lnTo>
                      <a:lnTo>
                        <a:pt x="87" y="157"/>
                      </a:lnTo>
                      <a:lnTo>
                        <a:pt x="62" y="165"/>
                      </a:lnTo>
                      <a:lnTo>
                        <a:pt x="62" y="169"/>
                      </a:lnTo>
                      <a:lnTo>
                        <a:pt x="40" y="169"/>
                      </a:lnTo>
                      <a:lnTo>
                        <a:pt x="28" y="176"/>
                      </a:lnTo>
                      <a:lnTo>
                        <a:pt x="15" y="169"/>
                      </a:lnTo>
                      <a:lnTo>
                        <a:pt x="14" y="167"/>
                      </a:lnTo>
                      <a:lnTo>
                        <a:pt x="14" y="152"/>
                      </a:lnTo>
                      <a:lnTo>
                        <a:pt x="10" y="139"/>
                      </a:lnTo>
                      <a:lnTo>
                        <a:pt x="5" y="127"/>
                      </a:lnTo>
                      <a:lnTo>
                        <a:pt x="8" y="118"/>
                      </a:lnTo>
                      <a:lnTo>
                        <a:pt x="3" y="114"/>
                      </a:lnTo>
                      <a:lnTo>
                        <a:pt x="0" y="93"/>
                      </a:lnTo>
                      <a:lnTo>
                        <a:pt x="3" y="79"/>
                      </a:lnTo>
                      <a:lnTo>
                        <a:pt x="16" y="68"/>
                      </a:lnTo>
                      <a:lnTo>
                        <a:pt x="44" y="60"/>
                      </a:lnTo>
                      <a:lnTo>
                        <a:pt x="51" y="51"/>
                      </a:lnTo>
                      <a:lnTo>
                        <a:pt x="48" y="41"/>
                      </a:lnTo>
                      <a:lnTo>
                        <a:pt x="55" y="38"/>
                      </a:lnTo>
                      <a:lnTo>
                        <a:pt x="57" y="43"/>
                      </a:lnTo>
                      <a:lnTo>
                        <a:pt x="60" y="35"/>
                      </a:lnTo>
                      <a:lnTo>
                        <a:pt x="77" y="22"/>
                      </a:lnTo>
                      <a:lnTo>
                        <a:pt x="87" y="28"/>
                      </a:lnTo>
                      <a:lnTo>
                        <a:pt x="98" y="25"/>
                      </a:lnTo>
                      <a:lnTo>
                        <a:pt x="102" y="13"/>
                      </a:lnTo>
                      <a:lnTo>
                        <a:pt x="113" y="10"/>
                      </a:lnTo>
                      <a:lnTo>
                        <a:pt x="110" y="2"/>
                      </a:lnTo>
                      <a:lnTo>
                        <a:pt x="125" y="8"/>
                      </a:lnTo>
                      <a:lnTo>
                        <a:pt x="138" y="5"/>
                      </a:lnTo>
                      <a:lnTo>
                        <a:pt x="145" y="34"/>
                      </a:lnTo>
                      <a:lnTo>
                        <a:pt x="154" y="43"/>
                      </a:lnTo>
                      <a:lnTo>
                        <a:pt x="163" y="43"/>
                      </a:lnTo>
                      <a:lnTo>
                        <a:pt x="167" y="25"/>
                      </a:lnTo>
                      <a:lnTo>
                        <a:pt x="165" y="16"/>
                      </a:lnTo>
                      <a:lnTo>
                        <a:pt x="167" y="2"/>
                      </a:lnTo>
                      <a:lnTo>
                        <a:pt x="172" y="0"/>
                      </a:lnTo>
                      <a:lnTo>
                        <a:pt x="179" y="18"/>
                      </a:lnTo>
                      <a:lnTo>
                        <a:pt x="185" y="22"/>
                      </a:lnTo>
                      <a:lnTo>
                        <a:pt x="189" y="38"/>
                      </a:lnTo>
                      <a:lnTo>
                        <a:pt x="196" y="60"/>
                      </a:lnTo>
                      <a:lnTo>
                        <a:pt x="206" y="66"/>
                      </a:lnTo>
                      <a:lnTo>
                        <a:pt x="219" y="83"/>
                      </a:lnTo>
                      <a:lnTo>
                        <a:pt x="221" y="91"/>
                      </a:lnTo>
                      <a:lnTo>
                        <a:pt x="232" y="101"/>
                      </a:lnTo>
                      <a:lnTo>
                        <a:pt x="235" y="119"/>
                      </a:lnTo>
                      <a:lnTo>
                        <a:pt x="235" y="133"/>
                      </a:lnTo>
                      <a:lnTo>
                        <a:pt x="232" y="155"/>
                      </a:lnTo>
                      <a:lnTo>
                        <a:pt x="221" y="169"/>
                      </a:lnTo>
                      <a:lnTo>
                        <a:pt x="217" y="187"/>
                      </a:lnTo>
                      <a:lnTo>
                        <a:pt x="217" y="202"/>
                      </a:lnTo>
                      <a:lnTo>
                        <a:pt x="206" y="205"/>
                      </a:lnTo>
                      <a:lnTo>
                        <a:pt x="196" y="215"/>
                      </a:lnTo>
                    </a:path>
                  </a:pathLst>
                </a:custGeom>
                <a:solidFill>
                  <a:schemeClr val="bg1"/>
                </a:solidFill>
                <a:ln w="9525" cap="rnd">
                  <a:noFill/>
                  <a:round/>
                  <a:headEnd/>
                  <a:tailEnd/>
                </a:ln>
                <a:effectLst/>
              </p:spPr>
              <p:txBody>
                <a:bodyPr/>
                <a:lstStyle/>
                <a:p>
                  <a:endParaRPr lang="en-US"/>
                </a:p>
              </p:txBody>
            </p:sp>
            <p:sp>
              <p:nvSpPr>
                <p:cNvPr id="3099" name="Freeform 27"/>
                <p:cNvSpPr>
                  <a:spLocks/>
                </p:cNvSpPr>
                <p:nvPr/>
              </p:nvSpPr>
              <p:spPr bwMode="grayWhite">
                <a:xfrm>
                  <a:off x="3286" y="1488"/>
                  <a:ext cx="18" cy="27"/>
                </a:xfrm>
                <a:custGeom>
                  <a:avLst/>
                  <a:gdLst/>
                  <a:ahLst/>
                  <a:cxnLst>
                    <a:cxn ang="0">
                      <a:pos x="9" y="23"/>
                    </a:cxn>
                    <a:cxn ang="0">
                      <a:pos x="3" y="19"/>
                    </a:cxn>
                    <a:cxn ang="0">
                      <a:pos x="3" y="15"/>
                    </a:cxn>
                    <a:cxn ang="0">
                      <a:pos x="3" y="11"/>
                    </a:cxn>
                    <a:cxn ang="0">
                      <a:pos x="2" y="7"/>
                    </a:cxn>
                    <a:cxn ang="0">
                      <a:pos x="0" y="0"/>
                    </a:cxn>
                    <a:cxn ang="0">
                      <a:pos x="3" y="0"/>
                    </a:cxn>
                    <a:cxn ang="0">
                      <a:pos x="9" y="4"/>
                    </a:cxn>
                    <a:cxn ang="0">
                      <a:pos x="12" y="3"/>
                    </a:cxn>
                    <a:cxn ang="0">
                      <a:pos x="13" y="3"/>
                    </a:cxn>
                    <a:cxn ang="0">
                      <a:pos x="17" y="0"/>
                    </a:cxn>
                    <a:cxn ang="0">
                      <a:pos x="17" y="11"/>
                    </a:cxn>
                    <a:cxn ang="0">
                      <a:pos x="15" y="15"/>
                    </a:cxn>
                    <a:cxn ang="0">
                      <a:pos x="13" y="19"/>
                    </a:cxn>
                    <a:cxn ang="0">
                      <a:pos x="13" y="22"/>
                    </a:cxn>
                    <a:cxn ang="0">
                      <a:pos x="12" y="23"/>
                    </a:cxn>
                    <a:cxn ang="0">
                      <a:pos x="12" y="26"/>
                    </a:cxn>
                    <a:cxn ang="0">
                      <a:pos x="9" y="23"/>
                    </a:cxn>
                  </a:cxnLst>
                  <a:rect l="0" t="0" r="r" b="b"/>
                  <a:pathLst>
                    <a:path w="18" h="27">
                      <a:moveTo>
                        <a:pt x="9" y="23"/>
                      </a:moveTo>
                      <a:lnTo>
                        <a:pt x="3" y="19"/>
                      </a:lnTo>
                      <a:lnTo>
                        <a:pt x="3" y="15"/>
                      </a:lnTo>
                      <a:lnTo>
                        <a:pt x="3" y="11"/>
                      </a:lnTo>
                      <a:lnTo>
                        <a:pt x="2" y="7"/>
                      </a:lnTo>
                      <a:lnTo>
                        <a:pt x="0" y="0"/>
                      </a:lnTo>
                      <a:lnTo>
                        <a:pt x="3" y="0"/>
                      </a:lnTo>
                      <a:lnTo>
                        <a:pt x="9" y="4"/>
                      </a:lnTo>
                      <a:lnTo>
                        <a:pt x="12" y="3"/>
                      </a:lnTo>
                      <a:lnTo>
                        <a:pt x="13" y="3"/>
                      </a:lnTo>
                      <a:lnTo>
                        <a:pt x="17" y="0"/>
                      </a:lnTo>
                      <a:lnTo>
                        <a:pt x="17" y="11"/>
                      </a:lnTo>
                      <a:lnTo>
                        <a:pt x="15" y="15"/>
                      </a:lnTo>
                      <a:lnTo>
                        <a:pt x="13" y="19"/>
                      </a:lnTo>
                      <a:lnTo>
                        <a:pt x="13" y="22"/>
                      </a:lnTo>
                      <a:lnTo>
                        <a:pt x="12" y="23"/>
                      </a:lnTo>
                      <a:lnTo>
                        <a:pt x="12" y="26"/>
                      </a:lnTo>
                      <a:lnTo>
                        <a:pt x="9" y="23"/>
                      </a:lnTo>
                    </a:path>
                  </a:pathLst>
                </a:custGeom>
                <a:solidFill>
                  <a:schemeClr val="bg1"/>
                </a:solidFill>
                <a:ln w="9525" cap="rnd">
                  <a:noFill/>
                  <a:round/>
                  <a:headEnd/>
                  <a:tailEnd/>
                </a:ln>
                <a:effectLst/>
              </p:spPr>
              <p:txBody>
                <a:bodyPr/>
                <a:lstStyle/>
                <a:p>
                  <a:endParaRPr lang="en-US"/>
                </a:p>
              </p:txBody>
            </p:sp>
            <p:sp>
              <p:nvSpPr>
                <p:cNvPr id="3100" name="Freeform 28"/>
                <p:cNvSpPr>
                  <a:spLocks/>
                </p:cNvSpPr>
                <p:nvPr/>
              </p:nvSpPr>
              <p:spPr bwMode="grayWhite">
                <a:xfrm>
                  <a:off x="2463" y="1235"/>
                  <a:ext cx="26" cy="106"/>
                </a:xfrm>
                <a:custGeom>
                  <a:avLst/>
                  <a:gdLst/>
                  <a:ahLst/>
                  <a:cxnLst>
                    <a:cxn ang="0">
                      <a:pos x="3" y="37"/>
                    </a:cxn>
                    <a:cxn ang="0">
                      <a:pos x="13" y="28"/>
                    </a:cxn>
                    <a:cxn ang="0">
                      <a:pos x="20" y="0"/>
                    </a:cxn>
                    <a:cxn ang="0">
                      <a:pos x="25" y="42"/>
                    </a:cxn>
                    <a:cxn ang="0">
                      <a:pos x="17" y="94"/>
                    </a:cxn>
                    <a:cxn ang="0">
                      <a:pos x="0" y="105"/>
                    </a:cxn>
                    <a:cxn ang="0">
                      <a:pos x="0" y="80"/>
                    </a:cxn>
                    <a:cxn ang="0">
                      <a:pos x="5" y="64"/>
                    </a:cxn>
                    <a:cxn ang="0">
                      <a:pos x="3" y="37"/>
                    </a:cxn>
                  </a:cxnLst>
                  <a:rect l="0" t="0" r="r" b="b"/>
                  <a:pathLst>
                    <a:path w="26" h="106">
                      <a:moveTo>
                        <a:pt x="3" y="37"/>
                      </a:moveTo>
                      <a:lnTo>
                        <a:pt x="13" y="28"/>
                      </a:lnTo>
                      <a:lnTo>
                        <a:pt x="20" y="0"/>
                      </a:lnTo>
                      <a:lnTo>
                        <a:pt x="25" y="42"/>
                      </a:lnTo>
                      <a:lnTo>
                        <a:pt x="17" y="94"/>
                      </a:lnTo>
                      <a:lnTo>
                        <a:pt x="0" y="105"/>
                      </a:lnTo>
                      <a:lnTo>
                        <a:pt x="0" y="80"/>
                      </a:lnTo>
                      <a:lnTo>
                        <a:pt x="5" y="64"/>
                      </a:lnTo>
                      <a:lnTo>
                        <a:pt x="3" y="37"/>
                      </a:lnTo>
                    </a:path>
                  </a:pathLst>
                </a:custGeom>
                <a:solidFill>
                  <a:schemeClr val="bg1"/>
                </a:solidFill>
                <a:ln w="9525" cap="rnd">
                  <a:noFill/>
                  <a:round/>
                  <a:headEnd/>
                  <a:tailEnd/>
                </a:ln>
                <a:effectLst/>
              </p:spPr>
              <p:txBody>
                <a:bodyPr/>
                <a:lstStyle/>
                <a:p>
                  <a:endParaRPr lang="en-US"/>
                </a:p>
              </p:txBody>
            </p:sp>
          </p:grpSp>
        </p:grpSp>
      </p:grpSp>
      <p:sp>
        <p:nvSpPr>
          <p:cNvPr id="3104" name="Rectangle 32"/>
          <p:cNvSpPr>
            <a:spLocks noGrp="1" noChangeArrowheads="1"/>
          </p:cNvSpPr>
          <p:nvPr>
            <p:ph type="ctrTitle" sz="quarter"/>
          </p:nvPr>
        </p:nvSpPr>
        <p:spPr>
          <a:xfrm>
            <a:off x="685800" y="3429000"/>
            <a:ext cx="7772400" cy="1143000"/>
          </a:xfrm>
        </p:spPr>
        <p:txBody>
          <a:bodyPr/>
          <a:lstStyle>
            <a:lvl1pPr>
              <a:defRPr/>
            </a:lvl1pPr>
          </a:lstStyle>
          <a:p>
            <a:r>
              <a:rPr lang="en-US"/>
              <a:t>Click to edit Master title style</a:t>
            </a:r>
          </a:p>
        </p:txBody>
      </p:sp>
      <p:sp>
        <p:nvSpPr>
          <p:cNvPr id="3105" name="Rectangle 33"/>
          <p:cNvSpPr>
            <a:spLocks noGrp="1" noChangeArrowheads="1"/>
          </p:cNvSpPr>
          <p:nvPr>
            <p:ph type="subTitle" sz="quarter" idx="1"/>
          </p:nvPr>
        </p:nvSpPr>
        <p:spPr>
          <a:xfrm>
            <a:off x="1371600" y="4648200"/>
            <a:ext cx="6400800" cy="1752600"/>
          </a:xfrm>
        </p:spPr>
        <p:txBody>
          <a:bodyPr anchor="ctr"/>
          <a:lstStyle>
            <a:lvl1pPr marL="0" indent="0" algn="ctr">
              <a:buFont typeface="Monotype Sorts" pitchFamily="2" charset="2"/>
              <a:buNone/>
              <a:defRPr/>
            </a:lvl1pPr>
          </a:lstStyle>
          <a:p>
            <a:r>
              <a:rPr lang="en-US"/>
              <a:t>Click to edit Master subtitle style</a:t>
            </a:r>
          </a:p>
        </p:txBody>
      </p:sp>
      <p:sp>
        <p:nvSpPr>
          <p:cNvPr id="3106" name="Rectangle 34"/>
          <p:cNvSpPr>
            <a:spLocks noGrp="1" noChangeArrowheads="1"/>
          </p:cNvSpPr>
          <p:nvPr>
            <p:ph type="dt" sz="quarter" idx="2"/>
          </p:nvPr>
        </p:nvSpPr>
        <p:spPr/>
        <p:txBody>
          <a:bodyPr/>
          <a:lstStyle>
            <a:lvl1pPr>
              <a:defRPr/>
            </a:lvl1pPr>
          </a:lstStyle>
          <a:p>
            <a:endParaRPr lang="en-US"/>
          </a:p>
        </p:txBody>
      </p:sp>
      <p:sp>
        <p:nvSpPr>
          <p:cNvPr id="3107" name="Rectangle 35"/>
          <p:cNvSpPr>
            <a:spLocks noGrp="1" noChangeArrowheads="1"/>
          </p:cNvSpPr>
          <p:nvPr>
            <p:ph type="ftr" sz="quarter" idx="3"/>
          </p:nvPr>
        </p:nvSpPr>
        <p:spPr/>
        <p:txBody>
          <a:bodyPr/>
          <a:lstStyle>
            <a:lvl1pPr>
              <a:defRPr/>
            </a:lvl1pPr>
          </a:lstStyle>
          <a:p>
            <a:endParaRPr lang="en-US"/>
          </a:p>
        </p:txBody>
      </p:sp>
      <p:sp>
        <p:nvSpPr>
          <p:cNvPr id="3108" name="Rectangle 36"/>
          <p:cNvSpPr>
            <a:spLocks noGrp="1" noChangeArrowheads="1"/>
          </p:cNvSpPr>
          <p:nvPr>
            <p:ph type="sldNum" sz="quarter" idx="4"/>
          </p:nvPr>
        </p:nvSpPr>
        <p:spPr>
          <a:xfrm>
            <a:off x="6553200" y="6400800"/>
            <a:ext cx="1905000" cy="457200"/>
          </a:xfrm>
        </p:spPr>
        <p:txBody>
          <a:bodyPr/>
          <a:lstStyle>
            <a:lvl1pPr>
              <a:defRPr/>
            </a:lvl1pPr>
          </a:lstStyle>
          <a:p>
            <a:fld id="{92BCC4E8-6B6F-470D-9C42-260E14263AA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6CC96B-E8FA-4987-A80A-AF392D8D66C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F2EBB0-53AF-41EA-A2C9-25F238C2E7E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9213"/>
            <a:ext cx="1905000" cy="457200"/>
          </a:xfrm>
        </p:spPr>
        <p:txBody>
          <a:bodyPr/>
          <a:lstStyle>
            <a:lvl1pPr>
              <a:defRPr/>
            </a:lvl1pPr>
          </a:lstStyle>
          <a:p>
            <a:fld id="{F9572C92-B0B2-4F77-9B51-B0CBE42FFE5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657350"/>
            <a:ext cx="7772400" cy="4114800"/>
          </a:xfrm>
        </p:spPr>
        <p:txBody>
          <a:bodyPr/>
          <a:lstStyle/>
          <a:p>
            <a:endParaRPr lang="en-US"/>
          </a:p>
        </p:txBody>
      </p:sp>
      <p:sp>
        <p:nvSpPr>
          <p:cNvPr id="4" name="Date Placeholder 3"/>
          <p:cNvSpPr>
            <a:spLocks noGrp="1"/>
          </p:cNvSpPr>
          <p:nvPr>
            <p:ph type="dt" sz="half" idx="10"/>
          </p:nvPr>
        </p:nvSpPr>
        <p:spPr>
          <a:xfrm>
            <a:off x="685800" y="64008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4008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399213"/>
            <a:ext cx="1905000" cy="457200"/>
          </a:xfrm>
        </p:spPr>
        <p:txBody>
          <a:bodyPr/>
          <a:lstStyle>
            <a:lvl1pPr>
              <a:defRPr/>
            </a:lvl1pPr>
          </a:lstStyle>
          <a:p>
            <a:fld id="{AE02E5FE-5CAD-4014-8959-0FBE4DC3FF7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5735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9095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399213"/>
            <a:ext cx="1905000" cy="457200"/>
          </a:xfrm>
        </p:spPr>
        <p:txBody>
          <a:bodyPr/>
          <a:lstStyle>
            <a:lvl1pPr>
              <a:defRPr/>
            </a:lvl1pPr>
          </a:lstStyle>
          <a:p>
            <a:fld id="{EEA90851-6E26-48CE-AA6E-0CBFA5B420E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7350"/>
            <a:ext cx="3810000" cy="4114800"/>
          </a:xfrm>
        </p:spPr>
        <p:txBody>
          <a:bodyPr/>
          <a:lstStyle/>
          <a:p>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9213"/>
            <a:ext cx="1905000" cy="457200"/>
          </a:xfrm>
        </p:spPr>
        <p:txBody>
          <a:bodyPr/>
          <a:lstStyle>
            <a:lvl1pPr>
              <a:defRPr/>
            </a:lvl1pPr>
          </a:lstStyle>
          <a:p>
            <a:fld id="{6BECA108-FC7C-4E57-AFB9-4B5B6B863DE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1B5C61-67BA-4E05-8A28-36FC4830998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30F139-7361-4E36-8BCC-984DBE8BF7D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473EE6-1420-4DEE-82A0-5DFA49CE86A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A5B043C-BD9E-4D1C-9E1D-7D73626C68E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F2CFCC7-5407-478E-ADD7-CCA28E19159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135712C-A13F-4A46-A295-B1B16261317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97E100-E8B6-4A66-88F9-762878D65F3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E3EE97A-E98C-453B-8E45-F05D22B2F43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hlink"/>
            </a:gs>
          </a:gsLst>
          <a:path path="rect">
            <a:fillToRect r="100000" b="100000"/>
          </a:path>
        </a:gradFill>
        <a:effectLst/>
      </p:bgPr>
    </p:bg>
    <p:spTree>
      <p:nvGrpSpPr>
        <p:cNvPr id="1" name=""/>
        <p:cNvGrpSpPr/>
        <p:nvPr/>
      </p:nvGrpSpPr>
      <p:grpSpPr>
        <a:xfrm>
          <a:off x="0" y="0"/>
          <a:ext cx="0" cy="0"/>
          <a:chOff x="0" y="0"/>
          <a:chExt cx="0" cy="0"/>
        </a:xfrm>
      </p:grpSpPr>
      <p:sp>
        <p:nvSpPr>
          <p:cNvPr id="1054" name="Rectangle 30"/>
          <p:cNvSpPr>
            <a:spLocks noGrp="1" noChangeArrowheads="1"/>
          </p:cNvSpPr>
          <p:nvPr>
            <p:ph type="title"/>
          </p:nvPr>
        </p:nvSpPr>
        <p:spPr bwMode="auto">
          <a:xfrm>
            <a:off x="685800" y="2857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685800" y="165735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6" name="Rectangle 32"/>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1057" name="Rectangle 33"/>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1058" name="Rectangle 34"/>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46A0BC2C-C91F-4643-81E4-57A9CA8A60B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Monotype Sorts"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w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0.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4.w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7.wmf"/><Relationship Id="rId4" Type="http://schemas.openxmlformats.org/officeDocument/2006/relationships/oleObject" Target="../embeddings/oleObject9.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8.wmf"/><Relationship Id="rId4"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9.w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0.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6.wmf"/><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8.wmf"/><Relationship Id="rId4" Type="http://schemas.openxmlformats.org/officeDocument/2006/relationships/oleObject" Target="../embeddings/oleObject14.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wmf"/><Relationship Id="rId4" Type="http://schemas.openxmlformats.org/officeDocument/2006/relationships/oleObject" Target="../embeddings/oleObject15.bin"/></Relationships>
</file>

<file path=ppt/slides/_rels/slide5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9.w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895600"/>
            <a:ext cx="7772400" cy="1143000"/>
          </a:xfrm>
          <a:noFill/>
          <a:ln/>
        </p:spPr>
        <p:txBody>
          <a:bodyPr/>
          <a:lstStyle/>
          <a:p>
            <a:r>
              <a:rPr lang="en-US" dirty="0"/>
              <a:t>Servant Leadership </a:t>
            </a:r>
            <a:br>
              <a:rPr lang="en-US" dirty="0"/>
            </a:br>
            <a:r>
              <a:rPr lang="en-US" dirty="0"/>
              <a:t>An Oxymoron?</a:t>
            </a:r>
          </a:p>
        </p:txBody>
      </p:sp>
      <p:sp>
        <p:nvSpPr>
          <p:cNvPr id="5123" name="Rectangle 3"/>
          <p:cNvSpPr>
            <a:spLocks noGrp="1" noChangeArrowheads="1"/>
          </p:cNvSpPr>
          <p:nvPr>
            <p:ph type="subTitle" idx="1"/>
          </p:nvPr>
        </p:nvSpPr>
        <p:spPr>
          <a:xfrm>
            <a:off x="1371600" y="4419600"/>
            <a:ext cx="6400800" cy="2286000"/>
          </a:xfrm>
          <a:noFill/>
          <a:ln/>
        </p:spPr>
        <p:txBody>
          <a:bodyPr/>
          <a:lstStyle/>
          <a:p>
            <a:r>
              <a:rPr lang="en-US" dirty="0" smtClean="0"/>
              <a:t>International Conference for College and University Presidents</a:t>
            </a:r>
          </a:p>
          <a:p>
            <a:r>
              <a:rPr lang="en-US" dirty="0" smtClean="0"/>
              <a:t>March 25,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noFill/>
          <a:ln/>
        </p:spPr>
        <p:txBody>
          <a:bodyPr/>
          <a:lstStyle/>
          <a:p>
            <a:r>
              <a:rPr lang="en-US"/>
              <a:t>Jesus Responds to </a:t>
            </a:r>
            <a:br>
              <a:rPr lang="en-US"/>
            </a:br>
            <a:r>
              <a:rPr lang="en-US"/>
              <a:t>Mrs. Zebedee’s Request</a:t>
            </a:r>
          </a:p>
        </p:txBody>
      </p:sp>
      <p:sp>
        <p:nvSpPr>
          <p:cNvPr id="96259" name="Rectangle 1027"/>
          <p:cNvSpPr>
            <a:spLocks noGrp="1" noChangeArrowheads="1"/>
          </p:cNvSpPr>
          <p:nvPr>
            <p:ph type="body" idx="1"/>
          </p:nvPr>
        </p:nvSpPr>
        <p:spPr>
          <a:noFill/>
          <a:ln/>
        </p:spPr>
        <p:txBody>
          <a:bodyPr/>
          <a:lstStyle/>
          <a:p>
            <a:r>
              <a:rPr lang="en-US" sz="4000" dirty="0"/>
              <a:t>“to sit at my right or left is not for me to grant. These places belong to those for whom they have been prepared by my Father."     Matthew </a:t>
            </a:r>
            <a:r>
              <a:rPr lang="en-US" sz="4000" dirty="0" smtClean="0"/>
              <a:t>20:23</a:t>
            </a:r>
            <a:endParaRPr lang="en-US" sz="4000" dirty="0"/>
          </a:p>
        </p:txBody>
      </p:sp>
      <p:sp>
        <p:nvSpPr>
          <p:cNvPr id="2" name="Slide Number Placeholder 1"/>
          <p:cNvSpPr>
            <a:spLocks noGrp="1"/>
          </p:cNvSpPr>
          <p:nvPr>
            <p:ph type="sldNum" sz="quarter" idx="12"/>
          </p:nvPr>
        </p:nvSpPr>
        <p:spPr/>
        <p:txBody>
          <a:bodyPr/>
          <a:lstStyle/>
          <a:p>
            <a:fld id="{4C1B5C61-67BA-4E05-8A28-36FC48309982}" type="slidenum">
              <a:rPr lang="en-US" smtClean="0"/>
              <a:pPr/>
              <a:t>10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noFill/>
          <a:ln/>
        </p:spPr>
        <p:txBody>
          <a:bodyPr/>
          <a:lstStyle/>
          <a:p>
            <a:r>
              <a:rPr lang="en-US" dirty="0"/>
              <a:t>Right Goal!  </a:t>
            </a:r>
            <a:br>
              <a:rPr lang="en-US" dirty="0"/>
            </a:br>
            <a:r>
              <a:rPr lang="en-US" dirty="0"/>
              <a:t>Wrong Methodology!</a:t>
            </a:r>
          </a:p>
        </p:txBody>
      </p:sp>
      <p:sp>
        <p:nvSpPr>
          <p:cNvPr id="97283" name="Rectangle 1027"/>
          <p:cNvSpPr>
            <a:spLocks noGrp="1" noChangeArrowheads="1"/>
          </p:cNvSpPr>
          <p:nvPr>
            <p:ph type="body" idx="1"/>
          </p:nvPr>
        </p:nvSpPr>
        <p:spPr>
          <a:xfrm>
            <a:off x="685800" y="1657350"/>
            <a:ext cx="7772400" cy="4438650"/>
          </a:xfrm>
          <a:noFill/>
          <a:ln/>
        </p:spPr>
        <p:txBody>
          <a:bodyPr/>
          <a:lstStyle/>
          <a:p>
            <a:r>
              <a:rPr lang="en-US" dirty="0"/>
              <a:t>Their goal of success was good</a:t>
            </a:r>
            <a:r>
              <a:rPr lang="en-US" dirty="0" smtClean="0"/>
              <a:t>.</a:t>
            </a:r>
          </a:p>
          <a:p>
            <a:r>
              <a:rPr lang="en-US" dirty="0" smtClean="0"/>
              <a:t>Their </a:t>
            </a:r>
            <a:r>
              <a:rPr lang="en-US" dirty="0"/>
              <a:t>methodology of seeking position to find success was wrong</a:t>
            </a:r>
            <a:r>
              <a:rPr lang="en-US" dirty="0" smtClean="0"/>
              <a:t>.</a:t>
            </a:r>
            <a:endParaRPr lang="en-US" dirty="0"/>
          </a:p>
        </p:txBody>
      </p:sp>
      <p:sp>
        <p:nvSpPr>
          <p:cNvPr id="2" name="Slide Number Placeholder 1"/>
          <p:cNvSpPr>
            <a:spLocks noGrp="1"/>
          </p:cNvSpPr>
          <p:nvPr>
            <p:ph type="sldNum" sz="quarter" idx="12"/>
          </p:nvPr>
        </p:nvSpPr>
        <p:spPr/>
        <p:txBody>
          <a:bodyPr/>
          <a:lstStyle/>
          <a:p>
            <a:fld id="{4C1B5C61-67BA-4E05-8A28-36FC48309982}" type="slidenum">
              <a:rPr lang="en-US" smtClean="0"/>
              <a:pPr/>
              <a:t>11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wipe(up)">
                                      <p:cBhvr>
                                        <p:cTn id="7" dur="500"/>
                                        <p:tgtEl>
                                          <p:spTgt spid="97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7283">
                                            <p:txEl>
                                              <p:pRg st="0" end="0"/>
                                            </p:txEl>
                                          </p:spTgt>
                                        </p:tgtEl>
                                        <p:attrNameLst>
                                          <p:attrName>style.visibility</p:attrName>
                                        </p:attrNameLst>
                                      </p:cBhvr>
                                      <p:to>
                                        <p:strVal val="visible"/>
                                      </p:to>
                                    </p:set>
                                    <p:anim calcmode="lin" valueType="num">
                                      <p:cBhvr additive="base">
                                        <p:cTn id="12"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7283">
                                            <p:txEl>
                                              <p:pRg st="1" end="1"/>
                                            </p:txEl>
                                          </p:spTgt>
                                        </p:tgtEl>
                                        <p:attrNameLst>
                                          <p:attrName>style.visibility</p:attrName>
                                        </p:attrNameLst>
                                      </p:cBhvr>
                                      <p:to>
                                        <p:strVal val="visible"/>
                                      </p:to>
                                    </p:set>
                                    <p:anim calcmode="lin" valueType="num">
                                      <p:cBhvr additive="base">
                                        <p:cTn id="18"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P spid="972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1" name="Rectangle 1027"/>
          <p:cNvSpPr>
            <a:spLocks noGrp="1" noChangeArrowheads="1"/>
          </p:cNvSpPr>
          <p:nvPr>
            <p:ph type="body" idx="1"/>
          </p:nvPr>
        </p:nvSpPr>
        <p:spPr>
          <a:xfrm>
            <a:off x="717014" y="1828800"/>
            <a:ext cx="7772400" cy="3352800"/>
          </a:xfrm>
          <a:noFill/>
          <a:ln/>
        </p:spPr>
        <p:txBody>
          <a:bodyPr/>
          <a:lstStyle/>
          <a:p>
            <a:r>
              <a:rPr lang="en-US" sz="3600" baseline="31000" dirty="0"/>
              <a:t>“</a:t>
            </a:r>
            <a:r>
              <a:rPr lang="en-US" sz="3600" dirty="0"/>
              <a:t>When the ten heard about this, they were indignant with the two brothers.”  Matthew 20:24</a:t>
            </a:r>
          </a:p>
          <a:p>
            <a:r>
              <a:rPr lang="en-US" sz="3600" dirty="0"/>
              <a:t>They were probably “indignant” because they didn’t think of it first.</a:t>
            </a:r>
          </a:p>
        </p:txBody>
      </p:sp>
      <p:sp>
        <p:nvSpPr>
          <p:cNvPr id="2" name="Slide Number Placeholder 1"/>
          <p:cNvSpPr>
            <a:spLocks noGrp="1"/>
          </p:cNvSpPr>
          <p:nvPr>
            <p:ph type="sldNum" sz="quarter" idx="12"/>
          </p:nvPr>
        </p:nvSpPr>
        <p:spPr/>
        <p:txBody>
          <a:bodyPr/>
          <a:lstStyle/>
          <a:p>
            <a:fld id="{4C1B5C61-67BA-4E05-8A28-36FC48309982}" type="slidenum">
              <a:rPr lang="en-US" smtClean="0"/>
              <a:pPr/>
              <a:t>12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a:noFill/>
          <a:ln/>
        </p:spPr>
        <p:txBody>
          <a:bodyPr/>
          <a:lstStyle/>
          <a:p>
            <a:r>
              <a:rPr lang="en-US"/>
              <a:t>Jesus responds</a:t>
            </a:r>
          </a:p>
        </p:txBody>
      </p:sp>
      <p:sp>
        <p:nvSpPr>
          <p:cNvPr id="100355" name="Rectangle 1027"/>
          <p:cNvSpPr>
            <a:spLocks noGrp="1" noChangeArrowheads="1"/>
          </p:cNvSpPr>
          <p:nvPr>
            <p:ph type="body" idx="1"/>
          </p:nvPr>
        </p:nvSpPr>
        <p:spPr>
          <a:xfrm>
            <a:off x="3352800" y="1600200"/>
            <a:ext cx="5486400" cy="2971800"/>
          </a:xfrm>
          <a:noFill/>
          <a:ln/>
        </p:spPr>
        <p:txBody>
          <a:bodyPr/>
          <a:lstStyle/>
          <a:p>
            <a:pPr>
              <a:lnSpc>
                <a:spcPct val="90000"/>
              </a:lnSpc>
            </a:pPr>
            <a:r>
              <a:rPr lang="en-US"/>
              <a:t>Jesus called them together and said, "You know that the rulers of the Gentiles lord it over them, and their high officials exercise authority over them.” Verse 25</a:t>
            </a:r>
          </a:p>
        </p:txBody>
      </p:sp>
      <p:graphicFrame>
        <p:nvGraphicFramePr>
          <p:cNvPr id="100356" name="Object 1028"/>
          <p:cNvGraphicFramePr>
            <a:graphicFrameLocks/>
          </p:cNvGraphicFramePr>
          <p:nvPr/>
        </p:nvGraphicFramePr>
        <p:xfrm>
          <a:off x="833438" y="2743200"/>
          <a:ext cx="4348162" cy="3511550"/>
        </p:xfrm>
        <a:graphic>
          <a:graphicData uri="http://schemas.openxmlformats.org/presentationml/2006/ole">
            <mc:AlternateContent xmlns:mc="http://schemas.openxmlformats.org/markup-compatibility/2006">
              <mc:Choice xmlns:v="urn:schemas-microsoft-com:vml" Requires="v">
                <p:oleObj spid="_x0000_s431133" name="Microsoft ClipArt Gallery" r:id="rId4" imgW="3657600" imgH="2786040" progId="">
                  <p:embed/>
                </p:oleObj>
              </mc:Choice>
              <mc:Fallback>
                <p:oleObj name="Microsoft ClipArt Gallery" r:id="rId4" imgW="3657600" imgH="278604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2743200"/>
                        <a:ext cx="4348162"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dissolve">
                                      <p:cBhvr>
                                        <p:cTn id="7" dur="500"/>
                                        <p:tgtEl>
                                          <p:spTgt spid="100355"/>
                                        </p:tgtEl>
                                      </p:cBhvr>
                                    </p:animEffect>
                                  </p:childTnLst>
                                </p:cTn>
                              </p:par>
                            </p:childTnLst>
                          </p:cTn>
                        </p:par>
                        <p:par>
                          <p:cTn id="8" fill="hold">
                            <p:stCondLst>
                              <p:cond delay="500"/>
                            </p:stCondLst>
                            <p:childTnLst>
                              <p:par>
                                <p:cTn id="9" presetID="9" presetClass="entr" presetSubtype="0" fill="hold" nodeType="afterEffect">
                                  <p:stCondLst>
                                    <p:cond delay="3000"/>
                                  </p:stCondLst>
                                  <p:childTnLst>
                                    <p:set>
                                      <p:cBhvr>
                                        <p:cTn id="10" dur="1" fill="hold">
                                          <p:stCondLst>
                                            <p:cond delay="0"/>
                                          </p:stCondLst>
                                        </p:cTn>
                                        <p:tgtEl>
                                          <p:spTgt spid="100356"/>
                                        </p:tgtEl>
                                        <p:attrNameLst>
                                          <p:attrName>style.visibility</p:attrName>
                                        </p:attrNameLst>
                                      </p:cBhvr>
                                      <p:to>
                                        <p:strVal val="visible"/>
                                      </p:to>
                                    </p:set>
                                    <p:animEffect transition="in" filter="dissolve">
                                      <p:cBhvr>
                                        <p:cTn id="11"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a:ln/>
        </p:spPr>
        <p:txBody>
          <a:bodyPr/>
          <a:lstStyle/>
          <a:p>
            <a:r>
              <a:rPr lang="en-US"/>
              <a:t>Jesus Continued:</a:t>
            </a:r>
          </a:p>
        </p:txBody>
      </p:sp>
      <p:sp>
        <p:nvSpPr>
          <p:cNvPr id="101379" name="Rectangle 3"/>
          <p:cNvSpPr>
            <a:spLocks noGrp="1" noChangeArrowheads="1"/>
          </p:cNvSpPr>
          <p:nvPr>
            <p:ph type="body" sz="half" idx="1"/>
          </p:nvPr>
        </p:nvSpPr>
        <p:spPr>
          <a:noFill/>
          <a:ln/>
        </p:spPr>
        <p:txBody>
          <a:bodyPr/>
          <a:lstStyle/>
          <a:p>
            <a:pPr>
              <a:lnSpc>
                <a:spcPct val="90000"/>
              </a:lnSpc>
            </a:pPr>
            <a:r>
              <a:rPr lang="en-US" sz="3600" dirty="0">
                <a:solidFill>
                  <a:srgbClr val="FF3300"/>
                </a:solidFill>
              </a:rPr>
              <a:t>Not so with you.</a:t>
            </a:r>
            <a:r>
              <a:rPr lang="en-US" sz="2800" dirty="0"/>
              <a:t>  Instead:</a:t>
            </a:r>
          </a:p>
          <a:p>
            <a:pPr>
              <a:lnSpc>
                <a:spcPct val="90000"/>
              </a:lnSpc>
            </a:pPr>
            <a:r>
              <a:rPr lang="en-US" sz="2800" dirty="0"/>
              <a:t>whoever wants to become great among you must be your servant, </a:t>
            </a:r>
          </a:p>
          <a:p>
            <a:pPr>
              <a:lnSpc>
                <a:spcPct val="90000"/>
              </a:lnSpc>
            </a:pPr>
            <a:r>
              <a:rPr lang="en-US" sz="2800" dirty="0"/>
              <a:t>and whoever wants to be first must be your slave” Verses 26-27</a:t>
            </a:r>
          </a:p>
        </p:txBody>
      </p:sp>
      <p:pic>
        <p:nvPicPr>
          <p:cNvPr id="101381" name="Picture 5" descr="j0093273[1]"/>
          <p:cNvPicPr>
            <a:picLocks noGrp="1" noChangeAspect="1" noChangeArrowheads="1"/>
          </p:cNvPicPr>
          <p:nvPr>
            <p:ph sz="half" idx="2"/>
          </p:nvPr>
        </p:nvPicPr>
        <p:blipFill>
          <a:blip r:embed="rId3"/>
          <a:srcRect/>
          <a:stretch>
            <a:fillRect/>
          </a:stretch>
        </p:blipFill>
        <p:spPr>
          <a:xfrm>
            <a:off x="4343400" y="2039938"/>
            <a:ext cx="4495800" cy="3292475"/>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1381"/>
                                        </p:tgtEl>
                                        <p:attrNameLst>
                                          <p:attrName>style.visibility</p:attrName>
                                        </p:attrNameLst>
                                      </p:cBhvr>
                                      <p:to>
                                        <p:strVal val="visible"/>
                                      </p:to>
                                    </p:set>
                                    <p:animEffect transition="in" filter="fade">
                                      <p:cBhvr>
                                        <p:cTn id="24" dur="20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038"/>
          <p:cNvGrpSpPr>
            <a:grpSpLocks/>
          </p:cNvGrpSpPr>
          <p:nvPr/>
        </p:nvGrpSpPr>
        <p:grpSpPr bwMode="auto">
          <a:xfrm>
            <a:off x="5357813" y="1524000"/>
            <a:ext cx="3786187" cy="542925"/>
            <a:chOff x="3120" y="2682"/>
            <a:chExt cx="2385" cy="342"/>
          </a:xfrm>
        </p:grpSpPr>
        <p:sp>
          <p:nvSpPr>
            <p:cNvPr id="122895" name="Rectangle 1039"/>
            <p:cNvSpPr>
              <a:spLocks noChangeArrowheads="1"/>
            </p:cNvSpPr>
            <p:nvPr/>
          </p:nvSpPr>
          <p:spPr bwMode="auto">
            <a:xfrm>
              <a:off x="3120" y="2736"/>
              <a:ext cx="2352" cy="288"/>
            </a:xfrm>
            <a:prstGeom prst="rect">
              <a:avLst/>
            </a:prstGeom>
            <a:solidFill>
              <a:srgbClr val="961C04"/>
            </a:solidFill>
            <a:ln w="12700">
              <a:solidFill>
                <a:schemeClr val="tx1"/>
              </a:solidFill>
              <a:miter lim="800000"/>
              <a:headEnd type="none" w="sm" len="sm"/>
              <a:tailEnd type="none" w="sm" len="sm"/>
            </a:ln>
            <a:effectLst/>
          </p:spPr>
          <p:txBody>
            <a:bodyPr wrap="none" anchor="ctr"/>
            <a:lstStyle/>
            <a:p>
              <a:endParaRPr lang="en-US"/>
            </a:p>
          </p:txBody>
        </p:sp>
        <p:sp>
          <p:nvSpPr>
            <p:cNvPr id="122896" name="Text Box 1040"/>
            <p:cNvSpPr txBox="1">
              <a:spLocks noChangeArrowheads="1"/>
            </p:cNvSpPr>
            <p:nvPr/>
          </p:nvSpPr>
          <p:spPr bwMode="auto">
            <a:xfrm>
              <a:off x="3158" y="2682"/>
              <a:ext cx="2347" cy="327"/>
            </a:xfrm>
            <a:prstGeom prst="rect">
              <a:avLst/>
            </a:prstGeom>
            <a:noFill/>
            <a:ln w="12700">
              <a:noFill/>
              <a:miter lim="800000"/>
              <a:headEnd type="none" w="sm" len="sm"/>
              <a:tailEnd type="none" w="sm" len="sm"/>
            </a:ln>
            <a:effectLst/>
          </p:spPr>
          <p:txBody>
            <a:bodyPr wrap="none">
              <a:spAutoFit/>
            </a:bodyPr>
            <a:lstStyle/>
            <a:p>
              <a:r>
                <a:rPr lang="en-US" sz="2800"/>
                <a:t>You have Three Minutes</a:t>
              </a:r>
              <a:endParaRPr lang="en-US"/>
            </a:p>
          </p:txBody>
        </p:sp>
      </p:grpSp>
      <p:grpSp>
        <p:nvGrpSpPr>
          <p:cNvPr id="3" name="Group 1032"/>
          <p:cNvGrpSpPr>
            <a:grpSpLocks/>
          </p:cNvGrpSpPr>
          <p:nvPr/>
        </p:nvGrpSpPr>
        <p:grpSpPr bwMode="auto">
          <a:xfrm>
            <a:off x="5245100" y="1447800"/>
            <a:ext cx="3898900" cy="685800"/>
            <a:chOff x="3216" y="3120"/>
            <a:chExt cx="2456" cy="336"/>
          </a:xfrm>
        </p:grpSpPr>
        <p:sp>
          <p:nvSpPr>
            <p:cNvPr id="122889" name="Rectangle 1033"/>
            <p:cNvSpPr>
              <a:spLocks noChangeArrowheads="1"/>
            </p:cNvSpPr>
            <p:nvPr/>
          </p:nvSpPr>
          <p:spPr bwMode="auto">
            <a:xfrm>
              <a:off x="3216" y="3168"/>
              <a:ext cx="2456" cy="288"/>
            </a:xfrm>
            <a:prstGeom prst="rect">
              <a:avLst/>
            </a:prstGeom>
            <a:solidFill>
              <a:srgbClr val="961C04"/>
            </a:solidFill>
            <a:ln w="12700">
              <a:solidFill>
                <a:schemeClr val="tx1"/>
              </a:solidFill>
              <a:miter lim="800000"/>
              <a:headEnd type="none" w="sm" len="sm"/>
              <a:tailEnd type="none" w="sm" len="sm"/>
            </a:ln>
            <a:effectLst/>
          </p:spPr>
          <p:txBody>
            <a:bodyPr wrap="none" anchor="ctr"/>
            <a:lstStyle/>
            <a:p>
              <a:endParaRPr lang="en-US"/>
            </a:p>
          </p:txBody>
        </p:sp>
        <p:sp>
          <p:nvSpPr>
            <p:cNvPr id="122890" name="Text Box 1034"/>
            <p:cNvSpPr txBox="1">
              <a:spLocks noChangeArrowheads="1"/>
            </p:cNvSpPr>
            <p:nvPr/>
          </p:nvSpPr>
          <p:spPr bwMode="auto">
            <a:xfrm>
              <a:off x="3254" y="3120"/>
              <a:ext cx="2266" cy="254"/>
            </a:xfrm>
            <a:prstGeom prst="rect">
              <a:avLst/>
            </a:prstGeom>
            <a:noFill/>
            <a:ln w="12700">
              <a:noFill/>
              <a:miter lim="800000"/>
              <a:headEnd type="none" w="sm" len="sm"/>
              <a:tailEnd type="none" w="sm" len="sm"/>
            </a:ln>
            <a:effectLst/>
          </p:spPr>
          <p:txBody>
            <a:bodyPr>
              <a:spAutoFit/>
            </a:bodyPr>
            <a:lstStyle/>
            <a:p>
              <a:r>
                <a:rPr lang="en-US" sz="2800"/>
                <a:t>You have Two Minutes</a:t>
              </a:r>
              <a:endParaRPr lang="en-US"/>
            </a:p>
          </p:txBody>
        </p:sp>
      </p:grpSp>
      <p:sp>
        <p:nvSpPr>
          <p:cNvPr id="122882" name="Rectangle 1026"/>
          <p:cNvSpPr>
            <a:spLocks noGrp="1" noChangeArrowheads="1"/>
          </p:cNvSpPr>
          <p:nvPr>
            <p:ph type="title"/>
          </p:nvPr>
        </p:nvSpPr>
        <p:spPr/>
        <p:txBody>
          <a:bodyPr/>
          <a:lstStyle/>
          <a:p>
            <a:r>
              <a:rPr lang="en-US"/>
              <a:t>Discussion</a:t>
            </a:r>
          </a:p>
        </p:txBody>
      </p:sp>
      <p:sp>
        <p:nvSpPr>
          <p:cNvPr id="122883" name="Rectangle 1027"/>
          <p:cNvSpPr>
            <a:spLocks noGrp="1" noChangeArrowheads="1"/>
          </p:cNvSpPr>
          <p:nvPr>
            <p:ph type="body" idx="1"/>
          </p:nvPr>
        </p:nvSpPr>
        <p:spPr>
          <a:xfrm>
            <a:off x="685800" y="1657350"/>
            <a:ext cx="3276600" cy="4114800"/>
          </a:xfrm>
        </p:spPr>
        <p:txBody>
          <a:bodyPr/>
          <a:lstStyle/>
          <a:p>
            <a:r>
              <a:rPr lang="en-US"/>
              <a:t>How does being a servant make you great?</a:t>
            </a:r>
          </a:p>
          <a:p>
            <a:r>
              <a:rPr lang="en-US"/>
              <a:t>How does being a slave make you first?</a:t>
            </a:r>
          </a:p>
        </p:txBody>
      </p:sp>
      <p:graphicFrame>
        <p:nvGraphicFramePr>
          <p:cNvPr id="122884" name="Object 1028"/>
          <p:cNvGraphicFramePr>
            <a:graphicFrameLocks noChangeAspect="1"/>
          </p:cNvGraphicFramePr>
          <p:nvPr/>
        </p:nvGraphicFramePr>
        <p:xfrm>
          <a:off x="4343400" y="3048000"/>
          <a:ext cx="3652838" cy="3473450"/>
        </p:xfrm>
        <a:graphic>
          <a:graphicData uri="http://schemas.openxmlformats.org/presentationml/2006/ole">
            <mc:AlternateContent xmlns:mc="http://schemas.openxmlformats.org/markup-compatibility/2006">
              <mc:Choice xmlns:v="urn:schemas-microsoft-com:vml" Requires="v">
                <p:oleObj spid="_x0000_s568349" name="Clip" r:id="rId4" imgW="1362240" imgH="1295280" progId="MS_ClipArt_Gallery.2">
                  <p:embed/>
                </p:oleObj>
              </mc:Choice>
              <mc:Fallback>
                <p:oleObj name="Clip" r:id="rId4" imgW="1362240" imgH="1295280" progId="MS_ClipArt_Gallery.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48000"/>
                        <a:ext cx="3652838" cy="347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035"/>
          <p:cNvGrpSpPr>
            <a:grpSpLocks/>
          </p:cNvGrpSpPr>
          <p:nvPr/>
        </p:nvGrpSpPr>
        <p:grpSpPr bwMode="auto">
          <a:xfrm>
            <a:off x="5257800" y="1371600"/>
            <a:ext cx="3886200" cy="979488"/>
            <a:chOff x="3130" y="2023"/>
            <a:chExt cx="2352" cy="617"/>
          </a:xfrm>
        </p:grpSpPr>
        <p:sp>
          <p:nvSpPr>
            <p:cNvPr id="122892" name="Rectangle 1036"/>
            <p:cNvSpPr>
              <a:spLocks noChangeArrowheads="1"/>
            </p:cNvSpPr>
            <p:nvPr/>
          </p:nvSpPr>
          <p:spPr bwMode="auto">
            <a:xfrm>
              <a:off x="3130" y="2023"/>
              <a:ext cx="2352" cy="617"/>
            </a:xfrm>
            <a:prstGeom prst="rect">
              <a:avLst/>
            </a:prstGeom>
            <a:solidFill>
              <a:srgbClr val="961C04"/>
            </a:solidFill>
            <a:ln w="12700">
              <a:solidFill>
                <a:schemeClr val="tx1"/>
              </a:solidFill>
              <a:miter lim="800000"/>
              <a:headEnd type="none" w="sm" len="sm"/>
              <a:tailEnd type="none" w="sm" len="sm"/>
            </a:ln>
            <a:effectLst/>
          </p:spPr>
          <p:txBody>
            <a:bodyPr wrap="none" anchor="ctr"/>
            <a:lstStyle/>
            <a:p>
              <a:endParaRPr lang="en-US"/>
            </a:p>
          </p:txBody>
        </p:sp>
        <p:sp>
          <p:nvSpPr>
            <p:cNvPr id="122893" name="Text Box 1037"/>
            <p:cNvSpPr txBox="1">
              <a:spLocks noChangeArrowheads="1"/>
            </p:cNvSpPr>
            <p:nvPr/>
          </p:nvSpPr>
          <p:spPr bwMode="auto">
            <a:xfrm>
              <a:off x="3216" y="2160"/>
              <a:ext cx="2029" cy="327"/>
            </a:xfrm>
            <a:prstGeom prst="rect">
              <a:avLst/>
            </a:prstGeom>
            <a:noFill/>
            <a:ln w="12700">
              <a:noFill/>
              <a:miter lim="800000"/>
              <a:headEnd type="none" w="sm" len="sm"/>
              <a:tailEnd type="none" w="sm" len="sm"/>
            </a:ln>
            <a:effectLst/>
          </p:spPr>
          <p:txBody>
            <a:bodyPr wrap="none">
              <a:spAutoFit/>
            </a:bodyPr>
            <a:lstStyle/>
            <a:p>
              <a:r>
                <a:rPr lang="en-US" sz="2800"/>
                <a:t>You have One Minute</a:t>
              </a:r>
              <a:endParaRPr lang="en-US"/>
            </a:p>
          </p:txBody>
        </p:sp>
      </p:grpSp>
      <p:grpSp>
        <p:nvGrpSpPr>
          <p:cNvPr id="5" name="Group 1029"/>
          <p:cNvGrpSpPr>
            <a:grpSpLocks/>
          </p:cNvGrpSpPr>
          <p:nvPr/>
        </p:nvGrpSpPr>
        <p:grpSpPr bwMode="auto">
          <a:xfrm>
            <a:off x="4953000" y="1219200"/>
            <a:ext cx="4191000" cy="1371600"/>
            <a:chOff x="2976" y="2736"/>
            <a:chExt cx="2304" cy="864"/>
          </a:xfrm>
        </p:grpSpPr>
        <p:sp>
          <p:nvSpPr>
            <p:cNvPr id="122886" name="Rectangle 1030"/>
            <p:cNvSpPr>
              <a:spLocks noChangeArrowheads="1"/>
            </p:cNvSpPr>
            <p:nvPr/>
          </p:nvSpPr>
          <p:spPr bwMode="auto">
            <a:xfrm>
              <a:off x="2976" y="2736"/>
              <a:ext cx="2304" cy="864"/>
            </a:xfrm>
            <a:prstGeom prst="rect">
              <a:avLst/>
            </a:prstGeom>
            <a:solidFill>
              <a:srgbClr val="961C04"/>
            </a:solidFill>
            <a:ln w="12700">
              <a:solidFill>
                <a:schemeClr val="tx1"/>
              </a:solidFill>
              <a:miter lim="800000"/>
              <a:headEnd type="none" w="sm" len="sm"/>
              <a:tailEnd type="none" w="sm" len="sm"/>
            </a:ln>
            <a:effectLst/>
          </p:spPr>
          <p:txBody>
            <a:bodyPr wrap="none" anchor="ctr"/>
            <a:lstStyle/>
            <a:p>
              <a:endParaRPr lang="en-US"/>
            </a:p>
          </p:txBody>
        </p:sp>
        <p:sp>
          <p:nvSpPr>
            <p:cNvPr id="122887" name="Text Box 1031"/>
            <p:cNvSpPr txBox="1">
              <a:spLocks noChangeArrowheads="1"/>
            </p:cNvSpPr>
            <p:nvPr/>
          </p:nvSpPr>
          <p:spPr bwMode="auto">
            <a:xfrm>
              <a:off x="3168" y="2928"/>
              <a:ext cx="1670" cy="442"/>
            </a:xfrm>
            <a:prstGeom prst="rect">
              <a:avLst/>
            </a:prstGeom>
            <a:noFill/>
            <a:ln w="12700">
              <a:noFill/>
              <a:miter lim="800000"/>
              <a:headEnd type="none" w="sm" len="sm"/>
              <a:tailEnd type="none" w="sm" len="sm"/>
            </a:ln>
            <a:effectLst/>
          </p:spPr>
          <p:txBody>
            <a:bodyPr wrap="none">
              <a:spAutoFit/>
            </a:bodyPr>
            <a:lstStyle/>
            <a:p>
              <a:r>
                <a:rPr lang="en-US" sz="4000"/>
                <a:t>Time is up!!!!</a:t>
              </a:r>
              <a:endParaRPr lang="en-US"/>
            </a:p>
          </p:txBody>
        </p:sp>
      </p:grpSp>
      <p:sp>
        <p:nvSpPr>
          <p:cNvPr id="6" name="Slide Number Placeholder 5"/>
          <p:cNvSpPr>
            <a:spLocks noGrp="1"/>
          </p:cNvSpPr>
          <p:nvPr>
            <p:ph type="sldNum" sz="quarter" idx="12"/>
          </p:nvPr>
        </p:nvSpPr>
        <p:spPr/>
        <p:txBody>
          <a:bodyPr/>
          <a:lstStyle/>
          <a:p>
            <a:fld id="{4C1B5C61-67BA-4E05-8A28-36FC48309982}" type="slidenum">
              <a:rPr lang="en-US" smtClean="0"/>
              <a:pPr/>
              <a:t>15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60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61000"/>
                            </p:stCondLst>
                            <p:childTnLst>
                              <p:par>
                                <p:cTn id="15" presetID="2" presetClass="entr" presetSubtype="8" fill="hold" nodeType="afterEffect">
                                  <p:stCondLst>
                                    <p:cond delay="60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21500"/>
                            </p:stCondLst>
                            <p:childTnLst>
                              <p:par>
                                <p:cTn id="20" presetID="15" presetClass="entr" presetSubtype="0" fill="hold" nodeType="afterEffect">
                                  <p:stCondLst>
                                    <p:cond delay="60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noFill/>
          <a:ln/>
        </p:spPr>
        <p:txBody>
          <a:bodyPr/>
          <a:lstStyle/>
          <a:p>
            <a:r>
              <a:rPr lang="en-US"/>
              <a:t>True Leadership</a:t>
            </a:r>
          </a:p>
        </p:txBody>
      </p:sp>
      <p:sp>
        <p:nvSpPr>
          <p:cNvPr id="146435" name="Rectangle 3"/>
          <p:cNvSpPr>
            <a:spLocks noGrp="1" noChangeArrowheads="1"/>
          </p:cNvSpPr>
          <p:nvPr>
            <p:ph type="body" sz="half" idx="1"/>
          </p:nvPr>
        </p:nvSpPr>
        <p:spPr>
          <a:xfrm>
            <a:off x="685800" y="1657350"/>
            <a:ext cx="4114800" cy="4362450"/>
          </a:xfrm>
          <a:noFill/>
          <a:ln/>
        </p:spPr>
        <p:txBody>
          <a:bodyPr/>
          <a:lstStyle/>
          <a:p>
            <a:pPr>
              <a:buFont typeface="Monotype Sorts" pitchFamily="2" charset="2"/>
              <a:buNone/>
            </a:pPr>
            <a:r>
              <a:rPr lang="en-US"/>
              <a:t>	Oswald Sanders has pointed out that "true leadership is achieved not by reducing men to one's service but in giving oneself in selfless service to them."</a:t>
            </a:r>
            <a:r>
              <a:rPr lang="en-US" sz="2800"/>
              <a:t>  </a:t>
            </a:r>
            <a:r>
              <a:rPr lang="en-US" sz="1800"/>
              <a:t>Preaching-Vol. 1</a:t>
            </a:r>
          </a:p>
        </p:txBody>
      </p:sp>
      <p:pic>
        <p:nvPicPr>
          <p:cNvPr id="146439" name="Picture 7" descr="j0155795[1]"/>
          <p:cNvPicPr>
            <a:picLocks noGrp="1" noChangeAspect="1" noChangeArrowheads="1"/>
          </p:cNvPicPr>
          <p:nvPr>
            <p:ph sz="half" idx="2"/>
          </p:nvPr>
        </p:nvPicPr>
        <p:blipFill>
          <a:blip r:embed="rId3"/>
          <a:srcRect/>
          <a:stretch>
            <a:fillRect/>
          </a:stretch>
        </p:blipFill>
        <p:spPr>
          <a:xfrm>
            <a:off x="4983163" y="1371600"/>
            <a:ext cx="3021012" cy="4876800"/>
          </a:xfrm>
        </p:spPr>
      </p:pic>
      <p:sp>
        <p:nvSpPr>
          <p:cNvPr id="2" name="Slide Number Placeholder 1"/>
          <p:cNvSpPr>
            <a:spLocks noGrp="1"/>
          </p:cNvSpPr>
          <p:nvPr>
            <p:ph type="sldNum" sz="quarter" idx="12"/>
          </p:nvPr>
        </p:nvSpPr>
        <p:spPr/>
        <p:txBody>
          <a:bodyPr/>
          <a:lstStyle/>
          <a:p>
            <a:fld id="{F9572C92-B0B2-4F77-9B51-B0CBE42FFE59}"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noFill/>
          <a:ln/>
        </p:spPr>
        <p:txBody>
          <a:bodyPr/>
          <a:lstStyle/>
          <a:p>
            <a:r>
              <a:rPr lang="en-US"/>
              <a:t>Jesus illustrates the leadership of servanthood</a:t>
            </a:r>
          </a:p>
        </p:txBody>
      </p:sp>
      <p:sp>
        <p:nvSpPr>
          <p:cNvPr id="104451" name="Rectangle 1027"/>
          <p:cNvSpPr>
            <a:spLocks noGrp="1" noChangeArrowheads="1"/>
          </p:cNvSpPr>
          <p:nvPr>
            <p:ph type="body" idx="1"/>
          </p:nvPr>
        </p:nvSpPr>
        <p:spPr>
          <a:xfrm>
            <a:off x="4114800" y="2038350"/>
            <a:ext cx="4343400" cy="3733800"/>
          </a:xfrm>
          <a:noFill/>
          <a:ln/>
        </p:spPr>
        <p:txBody>
          <a:bodyPr/>
          <a:lstStyle/>
          <a:p>
            <a:r>
              <a:rPr lang="en-US" baseline="31000"/>
              <a:t>“</a:t>
            </a:r>
            <a:r>
              <a:rPr lang="en-US"/>
              <a:t>just as the Son of Man did not come to be served, but to serve, and to give his life as a ransom for many."  Verse 28</a:t>
            </a:r>
          </a:p>
        </p:txBody>
      </p:sp>
      <p:graphicFrame>
        <p:nvGraphicFramePr>
          <p:cNvPr id="104453" name="Object 1029"/>
          <p:cNvGraphicFramePr>
            <a:graphicFrameLocks noChangeAspect="1"/>
          </p:cNvGraphicFramePr>
          <p:nvPr/>
        </p:nvGraphicFramePr>
        <p:xfrm>
          <a:off x="304800" y="1524000"/>
          <a:ext cx="3495675" cy="4743450"/>
        </p:xfrm>
        <a:graphic>
          <a:graphicData uri="http://schemas.openxmlformats.org/presentationml/2006/ole">
            <mc:AlternateContent xmlns:mc="http://schemas.openxmlformats.org/markup-compatibility/2006">
              <mc:Choice xmlns:v="urn:schemas-microsoft-com:vml" Requires="v">
                <p:oleObj spid="_x0000_s570381" name="Clip" r:id="rId4" imgW="3495600" imgH="4743360" progId="">
                  <p:embed/>
                </p:oleObj>
              </mc:Choice>
              <mc:Fallback>
                <p:oleObj name="Clip" r:id="rId4" imgW="3495600" imgH="4743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3495675" cy="474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17</a:t>
            </a:fld>
            <a:endParaRPr lang="en-US"/>
          </a:p>
        </p:txBody>
      </p:sp>
    </p:spTree>
    <p:extLst>
      <p:ext uri="{BB962C8B-B14F-4D97-AF65-F5344CB8AC3E}">
        <p14:creationId xmlns:p14="http://schemas.microsoft.com/office/powerpoint/2010/main" val="1555129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dissolve">
                                      <p:cBhvr>
                                        <p:cTn id="7" dur="500"/>
                                        <p:tgtEl>
                                          <p:spTgt spid="10445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4453"/>
                                        </p:tgtEl>
                                        <p:attrNameLst>
                                          <p:attrName>style.visibility</p:attrName>
                                        </p:attrNameLst>
                                      </p:cBhvr>
                                      <p:to>
                                        <p:strVal val="visible"/>
                                      </p:to>
                                    </p:set>
                                    <p:animEffect transition="in" filter="dissolve">
                                      <p:cBhvr>
                                        <p:cTn id="11"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Exodus 32:30 (NLT) </a:t>
            </a:r>
          </a:p>
        </p:txBody>
      </p:sp>
      <p:sp>
        <p:nvSpPr>
          <p:cNvPr id="3" name="Content Placeholder 2"/>
          <p:cNvSpPr>
            <a:spLocks noGrp="1"/>
          </p:cNvSpPr>
          <p:nvPr>
            <p:ph idx="1"/>
          </p:nvPr>
        </p:nvSpPr>
        <p:spPr/>
        <p:txBody>
          <a:bodyPr/>
          <a:lstStyle/>
          <a:p>
            <a:pPr marL="0" indent="0">
              <a:buNone/>
            </a:pPr>
            <a:r>
              <a:rPr lang="en-US" sz="4000" baseline="30000" dirty="0" smtClean="0"/>
              <a:t>...</a:t>
            </a:r>
            <a:r>
              <a:rPr lang="en-US" sz="4000" dirty="0"/>
              <a:t>Moses said to the people, “You have committed a terrible sin, but I will go back up to the Lord on the mountain. Perhaps I will be able to obtain </a:t>
            </a:r>
            <a:r>
              <a:rPr lang="en-US" sz="4000" dirty="0" smtClean="0"/>
              <a:t>forgiveness </a:t>
            </a:r>
            <a:r>
              <a:rPr lang="en-US" sz="4000" dirty="0"/>
              <a:t>for your sin</a:t>
            </a:r>
            <a:r>
              <a:rPr lang="en-US" sz="4000" dirty="0" smtClean="0"/>
              <a:t>.</a:t>
            </a:r>
            <a:endParaRPr lang="en-US" sz="4000" dirty="0"/>
          </a:p>
          <a:p>
            <a:endParaRPr lang="en-US" dirty="0"/>
          </a:p>
        </p:txBody>
      </p:sp>
      <p:sp>
        <p:nvSpPr>
          <p:cNvPr id="4" name="Slide Number Placeholder 3"/>
          <p:cNvSpPr>
            <a:spLocks noGrp="1"/>
          </p:cNvSpPr>
          <p:nvPr>
            <p:ph type="sldNum" sz="quarter" idx="12"/>
          </p:nvPr>
        </p:nvSpPr>
        <p:spPr/>
        <p:txBody>
          <a:bodyPr/>
          <a:lstStyle/>
          <a:p>
            <a:fld id="{4C1B5C61-67BA-4E05-8A28-36FC48309982}" type="slidenum">
              <a:rPr lang="en-US" smtClean="0"/>
              <a:pPr/>
              <a:t>18</a:t>
            </a:fld>
            <a:endParaRPr lang="en-US"/>
          </a:p>
        </p:txBody>
      </p:sp>
    </p:spTree>
    <p:extLst>
      <p:ext uri="{BB962C8B-B14F-4D97-AF65-F5344CB8AC3E}">
        <p14:creationId xmlns:p14="http://schemas.microsoft.com/office/powerpoint/2010/main" val="2862992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Exodus 32:31–32 (NLT</a:t>
            </a:r>
            <a:r>
              <a:rPr lang="en-US" dirty="0" smtClean="0"/>
              <a:t>)</a:t>
            </a:r>
            <a:endParaRPr lang="en-US" dirty="0"/>
          </a:p>
        </p:txBody>
      </p:sp>
      <p:sp>
        <p:nvSpPr>
          <p:cNvPr id="3" name="Content Placeholder 2"/>
          <p:cNvSpPr>
            <a:spLocks noGrp="1"/>
          </p:cNvSpPr>
          <p:nvPr>
            <p:ph idx="1"/>
          </p:nvPr>
        </p:nvSpPr>
        <p:spPr>
          <a:xfrm>
            <a:off x="685800" y="1657350"/>
            <a:ext cx="7772400" cy="4438650"/>
          </a:xfrm>
        </p:spPr>
        <p:txBody>
          <a:bodyPr/>
          <a:lstStyle/>
          <a:p>
            <a:r>
              <a:rPr lang="en-US" sz="4000" dirty="0"/>
              <a:t>…“Oh, what a terrible sin these people have committed. They have made gods of gold for themselves. </a:t>
            </a:r>
            <a:r>
              <a:rPr lang="en-US" sz="4000" baseline="30000" dirty="0"/>
              <a:t>32 </a:t>
            </a:r>
            <a:r>
              <a:rPr lang="en-US" sz="4000" dirty="0"/>
              <a:t>But now, if you will only forgive their sin—but if not, erase my name from the record you have written!” </a:t>
            </a:r>
          </a:p>
          <a:p>
            <a:endParaRPr lang="en-US" dirty="0"/>
          </a:p>
        </p:txBody>
      </p:sp>
      <p:sp>
        <p:nvSpPr>
          <p:cNvPr id="4" name="Slide Number Placeholder 3"/>
          <p:cNvSpPr>
            <a:spLocks noGrp="1"/>
          </p:cNvSpPr>
          <p:nvPr>
            <p:ph type="sldNum" sz="quarter" idx="12"/>
          </p:nvPr>
        </p:nvSpPr>
        <p:spPr/>
        <p:txBody>
          <a:bodyPr/>
          <a:lstStyle/>
          <a:p>
            <a:fld id="{4C1B5C61-67BA-4E05-8A28-36FC48309982}" type="slidenum">
              <a:rPr lang="en-US" smtClean="0"/>
              <a:pPr/>
              <a:t>19</a:t>
            </a:fld>
            <a:endParaRPr lang="en-US"/>
          </a:p>
        </p:txBody>
      </p:sp>
    </p:spTree>
    <p:extLst>
      <p:ext uri="{BB962C8B-B14F-4D97-AF65-F5344CB8AC3E}">
        <p14:creationId xmlns:p14="http://schemas.microsoft.com/office/powerpoint/2010/main" val="2751061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p:txBody>
          <a:bodyPr/>
          <a:lstStyle/>
          <a:p>
            <a:r>
              <a:rPr lang="en-US"/>
              <a:t>Oxymoron</a:t>
            </a:r>
          </a:p>
        </p:txBody>
      </p:sp>
      <p:sp>
        <p:nvSpPr>
          <p:cNvPr id="117763" name="Rectangle 1027"/>
          <p:cNvSpPr>
            <a:spLocks noGrp="1" noChangeArrowheads="1"/>
          </p:cNvSpPr>
          <p:nvPr>
            <p:ph type="body" sz="half" idx="1"/>
          </p:nvPr>
        </p:nvSpPr>
        <p:spPr>
          <a:xfrm>
            <a:off x="685800" y="1657350"/>
            <a:ext cx="7543800" cy="4114800"/>
          </a:xfrm>
        </p:spPr>
        <p:txBody>
          <a:bodyPr/>
          <a:lstStyle/>
          <a:p>
            <a:r>
              <a:rPr lang="en-US" sz="3600" dirty="0" smtClean="0"/>
              <a:t>Rap </a:t>
            </a:r>
            <a:r>
              <a:rPr lang="en-US" sz="3600" dirty="0"/>
              <a:t>music </a:t>
            </a:r>
          </a:p>
          <a:p>
            <a:r>
              <a:rPr lang="en-US" sz="3600" dirty="0"/>
              <a:t>Working vacation </a:t>
            </a:r>
          </a:p>
          <a:p>
            <a:r>
              <a:rPr lang="en-US" sz="3600" dirty="0" smtClean="0"/>
              <a:t>Exact estimate</a:t>
            </a:r>
          </a:p>
          <a:p>
            <a:r>
              <a:rPr lang="en-US" sz="3600" dirty="0" smtClean="0"/>
              <a:t> Peace force </a:t>
            </a:r>
          </a:p>
          <a:p>
            <a:r>
              <a:rPr lang="en-US" sz="3600" dirty="0"/>
              <a:t>Temporary tax increase </a:t>
            </a:r>
          </a:p>
          <a:p>
            <a:endParaRPr lang="en-US" dirty="0" smtClean="0"/>
          </a:p>
          <a:p>
            <a:endParaRPr lang="en-US" dirty="0"/>
          </a:p>
        </p:txBody>
      </p:sp>
      <p:sp>
        <p:nvSpPr>
          <p:cNvPr id="2" name="Slide Number Placeholder 1"/>
          <p:cNvSpPr>
            <a:spLocks noGrp="1"/>
          </p:cNvSpPr>
          <p:nvPr>
            <p:ph type="sldNum" sz="quarter" idx="12"/>
          </p:nvPr>
        </p:nvSpPr>
        <p:spPr/>
        <p:txBody>
          <a:bodyPr/>
          <a:lstStyle/>
          <a:p>
            <a:fld id="{09473EE6-1420-4DEE-82A0-5DFA49CE86A5}"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box(out)">
                                      <p:cBhvr>
                                        <p:cTn id="7" dur="500"/>
                                        <p:tgtEl>
                                          <p:spTgt spid="117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7763">
                                            <p:txEl>
                                              <p:pRg st="1" end="1"/>
                                            </p:txEl>
                                          </p:spTgt>
                                        </p:tgtEl>
                                        <p:attrNameLst>
                                          <p:attrName>style.visibility</p:attrName>
                                        </p:attrNameLst>
                                      </p:cBhvr>
                                      <p:to>
                                        <p:strVal val="visible"/>
                                      </p:to>
                                    </p:set>
                                    <p:animEffect transition="in" filter="box(out)">
                                      <p:cBhvr>
                                        <p:cTn id="12" dur="500"/>
                                        <p:tgtEl>
                                          <p:spTgt spid="1177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7763">
                                            <p:txEl>
                                              <p:pRg st="2" end="2"/>
                                            </p:txEl>
                                          </p:spTgt>
                                        </p:tgtEl>
                                        <p:attrNameLst>
                                          <p:attrName>style.visibility</p:attrName>
                                        </p:attrNameLst>
                                      </p:cBhvr>
                                      <p:to>
                                        <p:strVal val="visible"/>
                                      </p:to>
                                    </p:set>
                                    <p:animEffect transition="in" filter="box(out)">
                                      <p:cBhvr>
                                        <p:cTn id="17" dur="500"/>
                                        <p:tgtEl>
                                          <p:spTgt spid="1177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7763">
                                            <p:txEl>
                                              <p:pRg st="3" end="3"/>
                                            </p:txEl>
                                          </p:spTgt>
                                        </p:tgtEl>
                                        <p:attrNameLst>
                                          <p:attrName>style.visibility</p:attrName>
                                        </p:attrNameLst>
                                      </p:cBhvr>
                                      <p:to>
                                        <p:strVal val="visible"/>
                                      </p:to>
                                    </p:set>
                                    <p:animEffect transition="in" filter="box(out)">
                                      <p:cBhvr>
                                        <p:cTn id="22" dur="500"/>
                                        <p:tgtEl>
                                          <p:spTgt spid="1177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17763">
                                            <p:txEl>
                                              <p:pRg st="4" end="4"/>
                                            </p:txEl>
                                          </p:spTgt>
                                        </p:tgtEl>
                                        <p:attrNameLst>
                                          <p:attrName>style.visibility</p:attrName>
                                        </p:attrNameLst>
                                      </p:cBhvr>
                                      <p:to>
                                        <p:strVal val="visible"/>
                                      </p:to>
                                    </p:set>
                                    <p:animEffect transition="in" filter="box(out)">
                                      <p:cBhvr>
                                        <p:cTn id="27" dur="500"/>
                                        <p:tgtEl>
                                          <p:spTgt spid="1177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9:33–37 (NLT) </a:t>
            </a:r>
          </a:p>
        </p:txBody>
      </p:sp>
      <p:sp>
        <p:nvSpPr>
          <p:cNvPr id="3" name="Content Placeholder 2"/>
          <p:cNvSpPr>
            <a:spLocks noGrp="1"/>
          </p:cNvSpPr>
          <p:nvPr>
            <p:ph idx="1"/>
          </p:nvPr>
        </p:nvSpPr>
        <p:spPr>
          <a:xfrm>
            <a:off x="685800" y="1657350"/>
            <a:ext cx="7772400" cy="4514850"/>
          </a:xfrm>
        </p:spPr>
        <p:txBody>
          <a:bodyPr/>
          <a:lstStyle/>
          <a:p>
            <a:r>
              <a:rPr lang="en-US" dirty="0" smtClean="0"/>
              <a:t>After </a:t>
            </a:r>
            <a:r>
              <a:rPr lang="en-US" dirty="0"/>
              <a:t>they arrived at Capernaum and settled in a house, Jesus asked his disciples, “What were you discussing out on the road?” But they didn’t answer, because they had been arguing about which of them was the greatest. He sat down, called the twelve disciples over to him, and said, “Whoever wants to be first must take last place and be the servant of everyone else.”</a:t>
            </a:r>
          </a:p>
          <a:p>
            <a:endParaRPr lang="en-US" dirty="0"/>
          </a:p>
        </p:txBody>
      </p:sp>
      <p:sp>
        <p:nvSpPr>
          <p:cNvPr id="4" name="Slide Number Placeholder 3"/>
          <p:cNvSpPr>
            <a:spLocks noGrp="1"/>
          </p:cNvSpPr>
          <p:nvPr>
            <p:ph type="sldNum" sz="quarter" idx="12"/>
          </p:nvPr>
        </p:nvSpPr>
        <p:spPr/>
        <p:txBody>
          <a:bodyPr/>
          <a:lstStyle/>
          <a:p>
            <a:fld id="{4C1B5C61-67BA-4E05-8A28-36FC48309982}" type="slidenum">
              <a:rPr lang="en-US" smtClean="0"/>
              <a:pPr/>
              <a:t>20</a:t>
            </a:fld>
            <a:endParaRPr lang="en-US"/>
          </a:p>
        </p:txBody>
      </p:sp>
    </p:spTree>
    <p:extLst>
      <p:ext uri="{BB962C8B-B14F-4D97-AF65-F5344CB8AC3E}">
        <p14:creationId xmlns:p14="http://schemas.microsoft.com/office/powerpoint/2010/main" val="1386590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a:noFill/>
          <a:ln/>
        </p:spPr>
        <p:txBody>
          <a:bodyPr/>
          <a:lstStyle/>
          <a:p>
            <a:r>
              <a:rPr lang="en-US"/>
              <a:t>Jesus the Servant</a:t>
            </a:r>
          </a:p>
        </p:txBody>
      </p:sp>
      <p:sp>
        <p:nvSpPr>
          <p:cNvPr id="105475" name="Rectangle 1027"/>
          <p:cNvSpPr>
            <a:spLocks noGrp="1" noChangeArrowheads="1"/>
          </p:cNvSpPr>
          <p:nvPr>
            <p:ph type="body" idx="1"/>
          </p:nvPr>
        </p:nvSpPr>
        <p:spPr>
          <a:xfrm>
            <a:off x="685800" y="1828800"/>
            <a:ext cx="7772400" cy="4267200"/>
          </a:xfrm>
          <a:noFill/>
          <a:ln/>
        </p:spPr>
        <p:txBody>
          <a:bodyPr/>
          <a:lstStyle/>
          <a:p>
            <a:r>
              <a:rPr lang="en-US" sz="2800" dirty="0"/>
              <a:t>He came not to show off his worth,</a:t>
            </a:r>
          </a:p>
          <a:p>
            <a:pPr lvl="1"/>
            <a:r>
              <a:rPr lang="en-US" sz="2400" dirty="0"/>
              <a:t>He came to give us worth.</a:t>
            </a:r>
          </a:p>
          <a:p>
            <a:r>
              <a:rPr lang="en-US" sz="2800" dirty="0"/>
              <a:t>He came not to enrich Himself at our expense</a:t>
            </a:r>
          </a:p>
          <a:p>
            <a:pPr lvl="1"/>
            <a:r>
              <a:rPr lang="en-US" sz="2400" dirty="0"/>
              <a:t>He came impoverishing Himself to make us rich.</a:t>
            </a:r>
          </a:p>
          <a:p>
            <a:r>
              <a:rPr lang="en-US" sz="2800" dirty="0"/>
              <a:t>He came not to impress us with His glory.</a:t>
            </a:r>
          </a:p>
          <a:p>
            <a:pPr lvl="1"/>
            <a:r>
              <a:rPr lang="en-US" sz="2400" dirty="0"/>
              <a:t>He came to share His glory with us</a:t>
            </a:r>
            <a:r>
              <a:rPr lang="en-US" sz="2400" dirty="0" smtClean="0"/>
              <a:t>.</a:t>
            </a:r>
            <a:endParaRPr lang="en-US" sz="2400" dirty="0"/>
          </a:p>
        </p:txBody>
      </p:sp>
      <p:sp>
        <p:nvSpPr>
          <p:cNvPr id="2" name="Slide Number Placeholder 1"/>
          <p:cNvSpPr>
            <a:spLocks noGrp="1"/>
          </p:cNvSpPr>
          <p:nvPr>
            <p:ph type="sldNum" sz="quarter" idx="12"/>
          </p:nvPr>
        </p:nvSpPr>
        <p:spPr/>
        <p:txBody>
          <a:bodyPr/>
          <a:lstStyle/>
          <a:p>
            <a:fld id="{4C1B5C61-67BA-4E05-8A28-36FC48309982}" type="slidenum">
              <a:rPr lang="en-US" smtClean="0"/>
              <a:pPr/>
              <a:t>21</a:t>
            </a:fld>
            <a:endParaRPr lang="en-US"/>
          </a:p>
        </p:txBody>
      </p:sp>
    </p:spTree>
    <p:extLst>
      <p:ext uri="{BB962C8B-B14F-4D97-AF65-F5344CB8AC3E}">
        <p14:creationId xmlns:p14="http://schemas.microsoft.com/office/powerpoint/2010/main" val="6642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609600"/>
            <a:ext cx="7772400" cy="5486400"/>
          </a:xfrm>
          <a:noFill/>
          <a:ln/>
        </p:spPr>
        <p:txBody>
          <a:bodyPr/>
          <a:lstStyle/>
          <a:p>
            <a:r>
              <a:rPr lang="en-US" sz="5400" dirty="0">
                <a:solidFill>
                  <a:schemeClr val="tx1"/>
                </a:solidFill>
              </a:rPr>
              <a:t>Successful </a:t>
            </a:r>
            <a:r>
              <a:rPr lang="en-US" sz="5400" dirty="0" smtClean="0">
                <a:solidFill>
                  <a:schemeClr val="tx1"/>
                </a:solidFill>
              </a:rPr>
              <a:t>servant leadership </a:t>
            </a:r>
            <a:r>
              <a:rPr lang="en-US" sz="5400" dirty="0">
                <a:solidFill>
                  <a:schemeClr val="tx1"/>
                </a:solidFill>
              </a:rPr>
              <a:t>is serving others so they can reach their goals rather than feeding on others so we can reach our goals.</a:t>
            </a:r>
          </a:p>
        </p:txBody>
      </p:sp>
      <p:sp>
        <p:nvSpPr>
          <p:cNvPr id="2" name="Slide Number Placeholder 1"/>
          <p:cNvSpPr>
            <a:spLocks noGrp="1"/>
          </p:cNvSpPr>
          <p:nvPr>
            <p:ph type="sldNum" sz="quarter" idx="12"/>
          </p:nvPr>
        </p:nvSpPr>
        <p:spPr/>
        <p:txBody>
          <a:bodyPr/>
          <a:lstStyle/>
          <a:p>
            <a:fld id="{4C1B5C61-67BA-4E05-8A28-36FC48309982}" type="slidenum">
              <a:rPr lang="en-US" smtClean="0"/>
              <a:pPr/>
              <a:t>22</a:t>
            </a:fld>
            <a:endParaRPr lang="en-US"/>
          </a:p>
        </p:txBody>
      </p:sp>
    </p:spTree>
    <p:extLst>
      <p:ext uri="{BB962C8B-B14F-4D97-AF65-F5344CB8AC3E}">
        <p14:creationId xmlns:p14="http://schemas.microsoft.com/office/powerpoint/2010/main" val="5983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dissolve">
                                      <p:cBhvr>
                                        <p:cTn id="7" dur="200"/>
                                        <p:tgtEl>
                                          <p:spTgt spid="108546">
                                            <p:txEl>
                                              <p:pRg st="0" end="0"/>
                                            </p:txEl>
                                          </p:spTgt>
                                        </p:tgtEl>
                                      </p:cBhvr>
                                    </p:animEffect>
                                  </p:childTnLst>
                                  <p:subTnLst>
                                    <p:animClr clrSpc="rgb" dir="cw">
                                      <p:cBhvr override="childStyle">
                                        <p:cTn dur="1" fill="hold" display="0" masterRel="nextClick" afterEffect="1"/>
                                        <p:tgtEl>
                                          <p:spTgt spid="108546">
                                            <p:txEl>
                                              <p:pRg st="0" end="0"/>
                                            </p:txEl>
                                          </p:spTgt>
                                        </p:tgtEl>
                                        <p:attrNameLst>
                                          <p:attrName>ppt_c</p:attrName>
                                        </p:attrNameLst>
                                      </p:cBhvr>
                                      <p:to>
                                        <a:srgbClr val="3366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457200" y="304800"/>
            <a:ext cx="8229600" cy="1143000"/>
          </a:xfrm>
          <a:noFill/>
          <a:ln/>
        </p:spPr>
        <p:txBody>
          <a:bodyPr/>
          <a:lstStyle/>
          <a:p>
            <a:r>
              <a:rPr lang="en-US" sz="3600">
                <a:solidFill>
                  <a:schemeClr val="tx1"/>
                </a:solidFill>
              </a:rPr>
              <a:t>The secret of Christian leadership is not at the top of the pyramid but at the bottom.</a:t>
            </a:r>
          </a:p>
        </p:txBody>
      </p:sp>
      <p:graphicFrame>
        <p:nvGraphicFramePr>
          <p:cNvPr id="102403" name="Object 1027"/>
          <p:cNvGraphicFramePr>
            <a:graphicFrameLocks/>
          </p:cNvGraphicFramePr>
          <p:nvPr/>
        </p:nvGraphicFramePr>
        <p:xfrm>
          <a:off x="2209800" y="1447800"/>
          <a:ext cx="4273550" cy="3411538"/>
        </p:xfrm>
        <a:graphic>
          <a:graphicData uri="http://schemas.openxmlformats.org/presentationml/2006/ole">
            <mc:AlternateContent xmlns:mc="http://schemas.openxmlformats.org/markup-compatibility/2006">
              <mc:Choice xmlns:v="urn:schemas-microsoft-com:vml" Requires="v">
                <p:oleObj spid="_x0000_s432157" name="ClipArt" r:id="rId4" imgW="3660480" imgH="2923920" progId="">
                  <p:embed/>
                </p:oleObj>
              </mc:Choice>
              <mc:Fallback>
                <p:oleObj name="ClipArt" r:id="rId4" imgW="3660480" imgH="292392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447800"/>
                        <a:ext cx="4273550" cy="341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04" name="Rectangle 1028"/>
          <p:cNvSpPr>
            <a:spLocks noChangeArrowheads="1"/>
          </p:cNvSpPr>
          <p:nvPr/>
        </p:nvSpPr>
        <p:spPr bwMode="auto">
          <a:xfrm>
            <a:off x="1219200" y="5029200"/>
            <a:ext cx="6477000" cy="1190625"/>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3600"/>
              <a:t>Leadership in serving others, </a:t>
            </a:r>
            <a:br>
              <a:rPr lang="en-US" sz="3600"/>
            </a:br>
            <a:r>
              <a:rPr lang="en-US" sz="3600"/>
              <a:t>not controlling others.</a:t>
            </a:r>
          </a:p>
        </p:txBody>
      </p:sp>
      <p:sp>
        <p:nvSpPr>
          <p:cNvPr id="2" name="Slide Number Placeholder 1"/>
          <p:cNvSpPr>
            <a:spLocks noGrp="1"/>
          </p:cNvSpPr>
          <p:nvPr>
            <p:ph type="sldNum" sz="quarter" idx="12"/>
          </p:nvPr>
        </p:nvSpPr>
        <p:spPr/>
        <p:txBody>
          <a:bodyPr/>
          <a:lstStyle/>
          <a:p>
            <a:fld id="{8F2CFCC7-5407-478E-ADD7-CCA28E191599}"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wipe(down)">
                                      <p:cBhvr>
                                        <p:cTn id="7" dur="500"/>
                                        <p:tgtEl>
                                          <p:spTgt spid="1024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2404">
                                            <p:txEl>
                                              <p:pRg st="0" end="0"/>
                                            </p:txEl>
                                          </p:spTgt>
                                        </p:tgtEl>
                                        <p:attrNameLst>
                                          <p:attrName>style.visibility</p:attrName>
                                        </p:attrNameLst>
                                      </p:cBhvr>
                                      <p:to>
                                        <p:strVal val="visible"/>
                                      </p:to>
                                    </p:set>
                                    <p:anim calcmode="lin" valueType="num">
                                      <p:cBhvr additive="base">
                                        <p:cTn id="12" dur="500" fill="hold"/>
                                        <p:tgtEl>
                                          <p:spTgt spid="10240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0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US" sz="4000" dirty="0"/>
              <a:t>Two </a:t>
            </a:r>
            <a:r>
              <a:rPr lang="en-US" sz="4000" dirty="0" smtClean="0"/>
              <a:t>Approaches </a:t>
            </a:r>
            <a:r>
              <a:rPr lang="en-US" sz="4000" dirty="0"/>
              <a:t>To Leadership</a:t>
            </a:r>
          </a:p>
        </p:txBody>
      </p:sp>
      <p:sp>
        <p:nvSpPr>
          <p:cNvPr id="401411" name="Rectangle 3"/>
          <p:cNvSpPr>
            <a:spLocks noGrp="1" noChangeArrowheads="1"/>
          </p:cNvSpPr>
          <p:nvPr>
            <p:ph type="body" idx="1"/>
          </p:nvPr>
        </p:nvSpPr>
        <p:spPr/>
        <p:txBody>
          <a:bodyPr/>
          <a:lstStyle/>
          <a:p>
            <a:r>
              <a:rPr lang="en-US"/>
              <a:t>Personal dominance</a:t>
            </a:r>
          </a:p>
          <a:p>
            <a:pPr lvl="1"/>
            <a:r>
              <a:rPr lang="en-US"/>
              <a:t>Unified, clear direction that is based in the worldview of the leader.</a:t>
            </a:r>
          </a:p>
          <a:p>
            <a:r>
              <a:rPr lang="en-US"/>
              <a:t>Interpersonal influence</a:t>
            </a:r>
          </a:p>
          <a:p>
            <a:pPr lvl="1"/>
            <a:r>
              <a:rPr lang="en-US"/>
              <a:t>Direction is based on a negotiation of differences integrated in the leader’s perspective.</a:t>
            </a:r>
          </a:p>
          <a:p>
            <a:pPr lvl="1"/>
            <a:r>
              <a:rPr lang="en-US" sz="1600"/>
              <a:t>“The deep blue sea rethinking the source of leadership” by Wilfred Drath</a:t>
            </a:r>
          </a:p>
        </p:txBody>
      </p:sp>
      <p:sp>
        <p:nvSpPr>
          <p:cNvPr id="2" name="Slide Number Placeholder 1"/>
          <p:cNvSpPr>
            <a:spLocks noGrp="1"/>
          </p:cNvSpPr>
          <p:nvPr>
            <p:ph type="sldNum" sz="quarter" idx="12"/>
          </p:nvPr>
        </p:nvSpPr>
        <p:spPr/>
        <p:txBody>
          <a:bodyPr/>
          <a:lstStyle/>
          <a:p>
            <a:fld id="{4C1B5C61-67BA-4E05-8A28-36FC48309982}"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a:t>Personal Dominance Leadership </a:t>
            </a:r>
          </a:p>
        </p:txBody>
      </p:sp>
      <p:sp>
        <p:nvSpPr>
          <p:cNvPr id="348163" name="Rectangle 3"/>
          <p:cNvSpPr>
            <a:spLocks noGrp="1" noChangeArrowheads="1"/>
          </p:cNvSpPr>
          <p:nvPr>
            <p:ph type="body" sz="half" idx="1"/>
          </p:nvPr>
        </p:nvSpPr>
        <p:spPr/>
        <p:txBody>
          <a:bodyPr/>
          <a:lstStyle/>
          <a:p>
            <a:r>
              <a:rPr lang="en-US" sz="2800" dirty="0"/>
              <a:t>I am in charge just do as I say!!</a:t>
            </a:r>
          </a:p>
          <a:p>
            <a:pPr lvl="1"/>
            <a:r>
              <a:rPr lang="en-US" sz="2400" dirty="0"/>
              <a:t>What happens when there is a mistake</a:t>
            </a:r>
            <a:r>
              <a:rPr lang="en-US" sz="2400" dirty="0" smtClean="0"/>
              <a:t>?</a:t>
            </a:r>
          </a:p>
          <a:p>
            <a:r>
              <a:rPr lang="en-US" sz="2800" dirty="0"/>
              <a:t>Are there still some </a:t>
            </a:r>
            <a:r>
              <a:rPr lang="en-US" sz="2800" dirty="0" smtClean="0"/>
              <a:t>College Presidents that </a:t>
            </a:r>
            <a:r>
              <a:rPr lang="en-US" sz="2800" dirty="0"/>
              <a:t>function that way?</a:t>
            </a:r>
          </a:p>
          <a:p>
            <a:endParaRPr lang="en-US" sz="2800" dirty="0"/>
          </a:p>
        </p:txBody>
      </p:sp>
      <p:pic>
        <p:nvPicPr>
          <p:cNvPr id="348164" name="Picture 4" descr="BD04962_[1]"/>
          <p:cNvPicPr>
            <a:picLocks noGrp="1" noChangeAspect="1" noChangeArrowheads="1"/>
          </p:cNvPicPr>
          <p:nvPr>
            <p:ph sz="half" idx="2"/>
          </p:nvPr>
        </p:nvPicPr>
        <p:blipFill>
          <a:blip r:embed="rId3"/>
          <a:srcRect/>
          <a:stretch>
            <a:fillRect/>
          </a:stretch>
        </p:blipFill>
        <p:spPr>
          <a:xfrm>
            <a:off x="5105400" y="1371600"/>
            <a:ext cx="3775075" cy="5486400"/>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a:t>Interpersonal Influence</a:t>
            </a:r>
          </a:p>
        </p:txBody>
      </p:sp>
      <p:sp>
        <p:nvSpPr>
          <p:cNvPr id="402435" name="Rectangle 3"/>
          <p:cNvSpPr>
            <a:spLocks noGrp="1" noChangeArrowheads="1"/>
          </p:cNvSpPr>
          <p:nvPr>
            <p:ph type="body" sz="half" idx="1"/>
          </p:nvPr>
        </p:nvSpPr>
        <p:spPr/>
        <p:txBody>
          <a:bodyPr/>
          <a:lstStyle/>
          <a:p>
            <a:r>
              <a:rPr lang="en-US" sz="2800" dirty="0"/>
              <a:t>You are in charge but we all have a part to play in influencing the ultimate decision.</a:t>
            </a:r>
          </a:p>
          <a:p>
            <a:pPr lvl="1"/>
            <a:r>
              <a:rPr lang="en-US" sz="2400" dirty="0"/>
              <a:t>What happens when there is a mistake</a:t>
            </a:r>
            <a:r>
              <a:rPr lang="en-US" sz="2400" dirty="0" smtClean="0"/>
              <a:t>?</a:t>
            </a:r>
          </a:p>
          <a:p>
            <a:r>
              <a:rPr lang="en-US" sz="2800" dirty="0" smtClean="0"/>
              <a:t>Mutual accountability</a:t>
            </a:r>
            <a:endParaRPr lang="en-US" sz="2800" dirty="0"/>
          </a:p>
        </p:txBody>
      </p:sp>
      <p:pic>
        <p:nvPicPr>
          <p:cNvPr id="402436" name="Picture 4" descr="famil10"/>
          <p:cNvPicPr>
            <a:picLocks noGrp="1" noChangeAspect="1" noChangeArrowheads="1"/>
          </p:cNvPicPr>
          <p:nvPr>
            <p:ph sz="half" idx="2"/>
          </p:nvPr>
        </p:nvPicPr>
        <p:blipFill>
          <a:blip r:embed="rId3"/>
          <a:srcRect/>
          <a:stretch>
            <a:fillRect/>
          </a:stretch>
        </p:blipFill>
        <p:spPr>
          <a:xfrm>
            <a:off x="4648200" y="1676400"/>
            <a:ext cx="4495800" cy="4478338"/>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304800"/>
            <a:ext cx="8229600" cy="915988"/>
          </a:xfrm>
          <a:noFill/>
          <a:ln/>
        </p:spPr>
        <p:txBody>
          <a:bodyPr/>
          <a:lstStyle/>
          <a:p>
            <a:r>
              <a:rPr lang="en-US" sz="3600" dirty="0" smtClean="0">
                <a:solidFill>
                  <a:schemeClr val="tx1"/>
                </a:solidFill>
              </a:rPr>
              <a:t>Turning the pyramid upside </a:t>
            </a:r>
            <a:r>
              <a:rPr lang="en-US" sz="3600" dirty="0">
                <a:solidFill>
                  <a:schemeClr val="tx1"/>
                </a:solidFill>
              </a:rPr>
              <a:t>down.</a:t>
            </a:r>
          </a:p>
        </p:txBody>
      </p:sp>
      <p:sp>
        <p:nvSpPr>
          <p:cNvPr id="151576" name="Text Box 24"/>
          <p:cNvSpPr txBox="1">
            <a:spLocks noChangeArrowheads="1"/>
          </p:cNvSpPr>
          <p:nvPr/>
        </p:nvSpPr>
        <p:spPr bwMode="auto">
          <a:xfrm>
            <a:off x="2892426" y="5791200"/>
            <a:ext cx="6351730" cy="523220"/>
          </a:xfrm>
          <a:prstGeom prst="rect">
            <a:avLst/>
          </a:prstGeom>
          <a:noFill/>
          <a:ln w="12700">
            <a:noFill/>
            <a:miter lim="800000"/>
            <a:headEnd type="none" w="sm" len="sm"/>
            <a:tailEnd type="none" w="sm" len="sm"/>
          </a:ln>
          <a:effectLst/>
        </p:spPr>
        <p:txBody>
          <a:bodyPr wrap="square">
            <a:spAutoFit/>
          </a:bodyPr>
          <a:lstStyle/>
          <a:p>
            <a:r>
              <a:rPr lang="en-US" sz="2800" dirty="0"/>
              <a:t>Who does the </a:t>
            </a:r>
            <a:r>
              <a:rPr lang="en-US" sz="2800" dirty="0" smtClean="0"/>
              <a:t>University President </a:t>
            </a:r>
            <a:r>
              <a:rPr lang="en-US" sz="2800" dirty="0"/>
              <a:t>serve?</a:t>
            </a:r>
            <a:endParaRPr lang="en-US" dirty="0"/>
          </a:p>
        </p:txBody>
      </p:sp>
      <p:grpSp>
        <p:nvGrpSpPr>
          <p:cNvPr id="2" name="Group 32"/>
          <p:cNvGrpSpPr>
            <a:grpSpLocks/>
          </p:cNvGrpSpPr>
          <p:nvPr/>
        </p:nvGrpSpPr>
        <p:grpSpPr bwMode="auto">
          <a:xfrm>
            <a:off x="1676400" y="4419600"/>
            <a:ext cx="4695831" cy="708025"/>
            <a:chOff x="1056" y="2784"/>
            <a:chExt cx="2958" cy="446"/>
          </a:xfrm>
        </p:grpSpPr>
        <p:grpSp>
          <p:nvGrpSpPr>
            <p:cNvPr id="3" name="Group 20"/>
            <p:cNvGrpSpPr>
              <a:grpSpLocks/>
            </p:cNvGrpSpPr>
            <p:nvPr/>
          </p:nvGrpSpPr>
          <p:grpSpPr bwMode="auto">
            <a:xfrm flipV="1">
              <a:off x="1056" y="2784"/>
              <a:ext cx="1022" cy="446"/>
              <a:chOff x="2147" y="1289"/>
              <a:chExt cx="1022" cy="446"/>
            </a:xfrm>
          </p:grpSpPr>
          <p:sp>
            <p:nvSpPr>
              <p:cNvPr id="151569" name="Freeform 17"/>
              <p:cNvSpPr>
                <a:spLocks/>
              </p:cNvSpPr>
              <p:nvPr/>
            </p:nvSpPr>
            <p:spPr bwMode="auto">
              <a:xfrm>
                <a:off x="2857" y="1290"/>
                <a:ext cx="312" cy="445"/>
              </a:xfrm>
              <a:custGeom>
                <a:avLst/>
                <a:gdLst/>
                <a:ahLst/>
                <a:cxnLst>
                  <a:cxn ang="0">
                    <a:pos x="427" y="889"/>
                  </a:cxn>
                  <a:cxn ang="0">
                    <a:pos x="625" y="634"/>
                  </a:cxn>
                  <a:cxn ang="0">
                    <a:pos x="109" y="0"/>
                  </a:cxn>
                  <a:cxn ang="0">
                    <a:pos x="0" y="134"/>
                  </a:cxn>
                  <a:cxn ang="0">
                    <a:pos x="427" y="889"/>
                  </a:cxn>
                </a:cxnLst>
                <a:rect l="0" t="0" r="r" b="b"/>
                <a:pathLst>
                  <a:path w="625" h="889">
                    <a:moveTo>
                      <a:pt x="427" y="889"/>
                    </a:moveTo>
                    <a:lnTo>
                      <a:pt x="625" y="634"/>
                    </a:lnTo>
                    <a:lnTo>
                      <a:pt x="109" y="0"/>
                    </a:lnTo>
                    <a:lnTo>
                      <a:pt x="0" y="134"/>
                    </a:lnTo>
                    <a:lnTo>
                      <a:pt x="427" y="889"/>
                    </a:lnTo>
                    <a:close/>
                  </a:path>
                </a:pathLst>
              </a:custGeom>
              <a:solidFill>
                <a:srgbClr val="FF9F7F"/>
              </a:solidFill>
              <a:ln w="11113">
                <a:solidFill>
                  <a:srgbClr val="000000"/>
                </a:solidFill>
                <a:prstDash val="solid"/>
                <a:round/>
                <a:headEnd/>
                <a:tailEnd/>
              </a:ln>
            </p:spPr>
            <p:txBody>
              <a:bodyPr/>
              <a:lstStyle/>
              <a:p>
                <a:endParaRPr lang="en-US"/>
              </a:p>
            </p:txBody>
          </p:sp>
          <p:sp>
            <p:nvSpPr>
              <p:cNvPr id="151570" name="Freeform 18"/>
              <p:cNvSpPr>
                <a:spLocks/>
              </p:cNvSpPr>
              <p:nvPr/>
            </p:nvSpPr>
            <p:spPr bwMode="auto">
              <a:xfrm>
                <a:off x="2363" y="1289"/>
                <a:ext cx="547" cy="67"/>
              </a:xfrm>
              <a:custGeom>
                <a:avLst/>
                <a:gdLst/>
                <a:ahLst/>
                <a:cxnLst>
                  <a:cxn ang="0">
                    <a:pos x="0" y="134"/>
                  </a:cxn>
                  <a:cxn ang="0">
                    <a:pos x="988" y="134"/>
                  </a:cxn>
                  <a:cxn ang="0">
                    <a:pos x="1096" y="0"/>
                  </a:cxn>
                  <a:cxn ang="0">
                    <a:pos x="341" y="0"/>
                  </a:cxn>
                  <a:cxn ang="0">
                    <a:pos x="0" y="134"/>
                  </a:cxn>
                </a:cxnLst>
                <a:rect l="0" t="0" r="r" b="b"/>
                <a:pathLst>
                  <a:path w="1096" h="134">
                    <a:moveTo>
                      <a:pt x="0" y="134"/>
                    </a:moveTo>
                    <a:lnTo>
                      <a:pt x="988" y="134"/>
                    </a:lnTo>
                    <a:lnTo>
                      <a:pt x="1096" y="0"/>
                    </a:lnTo>
                    <a:lnTo>
                      <a:pt x="341" y="0"/>
                    </a:lnTo>
                    <a:lnTo>
                      <a:pt x="0" y="134"/>
                    </a:lnTo>
                    <a:close/>
                  </a:path>
                </a:pathLst>
              </a:custGeom>
              <a:solidFill>
                <a:srgbClr val="BF3F00"/>
              </a:solidFill>
              <a:ln w="11113">
                <a:solidFill>
                  <a:srgbClr val="000000"/>
                </a:solidFill>
                <a:prstDash val="solid"/>
                <a:round/>
                <a:headEnd/>
                <a:tailEnd/>
              </a:ln>
            </p:spPr>
            <p:txBody>
              <a:bodyPr/>
              <a:lstStyle/>
              <a:p>
                <a:endParaRPr lang="en-US"/>
              </a:p>
            </p:txBody>
          </p:sp>
          <p:sp>
            <p:nvSpPr>
              <p:cNvPr id="151571" name="Freeform 19"/>
              <p:cNvSpPr>
                <a:spLocks/>
              </p:cNvSpPr>
              <p:nvPr/>
            </p:nvSpPr>
            <p:spPr bwMode="auto">
              <a:xfrm>
                <a:off x="2147" y="1356"/>
                <a:ext cx="924" cy="379"/>
              </a:xfrm>
              <a:custGeom>
                <a:avLst/>
                <a:gdLst/>
                <a:ahLst/>
                <a:cxnLst>
                  <a:cxn ang="0">
                    <a:pos x="0" y="757"/>
                  </a:cxn>
                  <a:cxn ang="0">
                    <a:pos x="1848" y="757"/>
                  </a:cxn>
                  <a:cxn ang="0">
                    <a:pos x="1420" y="0"/>
                  </a:cxn>
                  <a:cxn ang="0">
                    <a:pos x="430" y="0"/>
                  </a:cxn>
                  <a:cxn ang="0">
                    <a:pos x="0" y="757"/>
                  </a:cxn>
                </a:cxnLst>
                <a:rect l="0" t="0" r="r" b="b"/>
                <a:pathLst>
                  <a:path w="1848" h="757">
                    <a:moveTo>
                      <a:pt x="0" y="757"/>
                    </a:moveTo>
                    <a:lnTo>
                      <a:pt x="1848" y="757"/>
                    </a:lnTo>
                    <a:lnTo>
                      <a:pt x="1420" y="0"/>
                    </a:lnTo>
                    <a:lnTo>
                      <a:pt x="430" y="0"/>
                    </a:lnTo>
                    <a:lnTo>
                      <a:pt x="0" y="757"/>
                    </a:lnTo>
                    <a:close/>
                  </a:path>
                </a:pathLst>
              </a:custGeom>
              <a:solidFill>
                <a:srgbClr val="FF5F00"/>
              </a:solidFill>
              <a:ln w="11113">
                <a:solidFill>
                  <a:srgbClr val="000000"/>
                </a:solidFill>
                <a:prstDash val="solid"/>
                <a:round/>
                <a:headEnd/>
                <a:tailEnd/>
              </a:ln>
            </p:spPr>
            <p:txBody>
              <a:bodyPr/>
              <a:lstStyle/>
              <a:p>
                <a:endParaRPr lang="en-US"/>
              </a:p>
            </p:txBody>
          </p:sp>
        </p:grpSp>
        <p:sp>
          <p:nvSpPr>
            <p:cNvPr id="151577" name="Text Box 25"/>
            <p:cNvSpPr txBox="1">
              <a:spLocks noChangeArrowheads="1"/>
            </p:cNvSpPr>
            <p:nvPr/>
          </p:nvSpPr>
          <p:spPr bwMode="auto">
            <a:xfrm>
              <a:off x="2500" y="2881"/>
              <a:ext cx="1514" cy="330"/>
            </a:xfrm>
            <a:prstGeom prst="rect">
              <a:avLst/>
            </a:prstGeom>
            <a:noFill/>
            <a:ln w="12700">
              <a:noFill/>
              <a:miter lim="800000"/>
              <a:headEnd type="none" w="sm" len="sm"/>
              <a:tailEnd type="none" w="sm" len="sm"/>
            </a:ln>
            <a:effectLst/>
          </p:spPr>
          <p:txBody>
            <a:bodyPr wrap="none">
              <a:spAutoFit/>
            </a:bodyPr>
            <a:lstStyle/>
            <a:p>
              <a:r>
                <a:rPr lang="en-US" sz="2800" dirty="0" smtClean="0"/>
                <a:t>Vice Presidents</a:t>
              </a:r>
              <a:endParaRPr lang="en-US" dirty="0"/>
            </a:p>
          </p:txBody>
        </p:sp>
      </p:grpSp>
      <p:grpSp>
        <p:nvGrpSpPr>
          <p:cNvPr id="4" name="Group 34"/>
          <p:cNvGrpSpPr>
            <a:grpSpLocks/>
          </p:cNvGrpSpPr>
          <p:nvPr/>
        </p:nvGrpSpPr>
        <p:grpSpPr bwMode="auto">
          <a:xfrm>
            <a:off x="762000" y="2743200"/>
            <a:ext cx="5124455" cy="933450"/>
            <a:chOff x="480" y="1728"/>
            <a:chExt cx="3228" cy="588"/>
          </a:xfrm>
        </p:grpSpPr>
        <p:grpSp>
          <p:nvGrpSpPr>
            <p:cNvPr id="5" name="Group 12"/>
            <p:cNvGrpSpPr>
              <a:grpSpLocks/>
            </p:cNvGrpSpPr>
            <p:nvPr/>
          </p:nvGrpSpPr>
          <p:grpSpPr bwMode="auto">
            <a:xfrm flipV="1">
              <a:off x="480" y="1728"/>
              <a:ext cx="2111" cy="588"/>
              <a:chOff x="1655" y="2023"/>
              <a:chExt cx="2111" cy="588"/>
            </a:xfrm>
          </p:grpSpPr>
          <p:sp>
            <p:nvSpPr>
              <p:cNvPr id="151561" name="Freeform 9"/>
              <p:cNvSpPr>
                <a:spLocks/>
              </p:cNvSpPr>
              <p:nvPr/>
            </p:nvSpPr>
            <p:spPr bwMode="auto">
              <a:xfrm>
                <a:off x="3352" y="2023"/>
                <a:ext cx="414" cy="588"/>
              </a:xfrm>
              <a:custGeom>
                <a:avLst/>
                <a:gdLst/>
                <a:ahLst/>
                <a:cxnLst>
                  <a:cxn ang="0">
                    <a:pos x="423" y="1174"/>
                  </a:cxn>
                  <a:cxn ang="0">
                    <a:pos x="0" y="411"/>
                  </a:cxn>
                  <a:cxn ang="0">
                    <a:pos x="309" y="0"/>
                  </a:cxn>
                  <a:cxn ang="0">
                    <a:pos x="829" y="647"/>
                  </a:cxn>
                  <a:cxn ang="0">
                    <a:pos x="423" y="1174"/>
                  </a:cxn>
                </a:cxnLst>
                <a:rect l="0" t="0" r="r" b="b"/>
                <a:pathLst>
                  <a:path w="829" h="1174">
                    <a:moveTo>
                      <a:pt x="423" y="1174"/>
                    </a:moveTo>
                    <a:lnTo>
                      <a:pt x="0" y="411"/>
                    </a:lnTo>
                    <a:lnTo>
                      <a:pt x="309" y="0"/>
                    </a:lnTo>
                    <a:lnTo>
                      <a:pt x="829" y="647"/>
                    </a:lnTo>
                    <a:lnTo>
                      <a:pt x="423" y="1174"/>
                    </a:lnTo>
                    <a:close/>
                  </a:path>
                </a:pathLst>
              </a:custGeom>
              <a:solidFill>
                <a:srgbClr val="FF5F7F"/>
              </a:solidFill>
              <a:ln w="11113">
                <a:solidFill>
                  <a:srgbClr val="000000"/>
                </a:solidFill>
                <a:prstDash val="solid"/>
                <a:round/>
                <a:headEnd/>
                <a:tailEnd/>
              </a:ln>
            </p:spPr>
            <p:txBody>
              <a:bodyPr/>
              <a:lstStyle/>
              <a:p>
                <a:endParaRPr lang="en-US"/>
              </a:p>
            </p:txBody>
          </p:sp>
          <p:sp>
            <p:nvSpPr>
              <p:cNvPr id="151562" name="Freeform 10"/>
              <p:cNvSpPr>
                <a:spLocks/>
              </p:cNvSpPr>
              <p:nvPr/>
            </p:nvSpPr>
            <p:spPr bwMode="auto">
              <a:xfrm>
                <a:off x="1863" y="2023"/>
                <a:ext cx="1644" cy="207"/>
              </a:xfrm>
              <a:custGeom>
                <a:avLst/>
                <a:gdLst/>
                <a:ahLst/>
                <a:cxnLst>
                  <a:cxn ang="0">
                    <a:pos x="0" y="413"/>
                  </a:cxn>
                  <a:cxn ang="0">
                    <a:pos x="2979" y="413"/>
                  </a:cxn>
                  <a:cxn ang="0">
                    <a:pos x="3288" y="0"/>
                  </a:cxn>
                  <a:cxn ang="0">
                    <a:pos x="588" y="1"/>
                  </a:cxn>
                  <a:cxn ang="0">
                    <a:pos x="0" y="413"/>
                  </a:cxn>
                </a:cxnLst>
                <a:rect l="0" t="0" r="r" b="b"/>
                <a:pathLst>
                  <a:path w="3288" h="413">
                    <a:moveTo>
                      <a:pt x="0" y="413"/>
                    </a:moveTo>
                    <a:lnTo>
                      <a:pt x="2979" y="413"/>
                    </a:lnTo>
                    <a:lnTo>
                      <a:pt x="3288" y="0"/>
                    </a:lnTo>
                    <a:lnTo>
                      <a:pt x="588" y="1"/>
                    </a:lnTo>
                    <a:lnTo>
                      <a:pt x="0" y="413"/>
                    </a:lnTo>
                    <a:close/>
                  </a:path>
                </a:pathLst>
              </a:custGeom>
              <a:solidFill>
                <a:srgbClr val="800000"/>
              </a:solidFill>
              <a:ln w="11113">
                <a:solidFill>
                  <a:srgbClr val="000000"/>
                </a:solidFill>
                <a:prstDash val="solid"/>
                <a:round/>
                <a:headEnd/>
                <a:tailEnd/>
              </a:ln>
            </p:spPr>
            <p:txBody>
              <a:bodyPr/>
              <a:lstStyle/>
              <a:p>
                <a:endParaRPr lang="en-US"/>
              </a:p>
            </p:txBody>
          </p:sp>
          <p:sp>
            <p:nvSpPr>
              <p:cNvPr id="151563" name="Freeform 11"/>
              <p:cNvSpPr>
                <a:spLocks/>
              </p:cNvSpPr>
              <p:nvPr/>
            </p:nvSpPr>
            <p:spPr bwMode="auto">
              <a:xfrm>
                <a:off x="1655" y="2229"/>
                <a:ext cx="1908" cy="382"/>
              </a:xfrm>
              <a:custGeom>
                <a:avLst/>
                <a:gdLst/>
                <a:ahLst/>
                <a:cxnLst>
                  <a:cxn ang="0">
                    <a:pos x="0" y="763"/>
                  </a:cxn>
                  <a:cxn ang="0">
                    <a:pos x="3818" y="763"/>
                  </a:cxn>
                  <a:cxn ang="0">
                    <a:pos x="3395" y="0"/>
                  </a:cxn>
                  <a:cxn ang="0">
                    <a:pos x="420" y="0"/>
                  </a:cxn>
                  <a:cxn ang="0">
                    <a:pos x="0" y="763"/>
                  </a:cxn>
                </a:cxnLst>
                <a:rect l="0" t="0" r="r" b="b"/>
                <a:pathLst>
                  <a:path w="3818" h="763">
                    <a:moveTo>
                      <a:pt x="0" y="763"/>
                    </a:moveTo>
                    <a:lnTo>
                      <a:pt x="3818" y="763"/>
                    </a:lnTo>
                    <a:lnTo>
                      <a:pt x="3395" y="0"/>
                    </a:lnTo>
                    <a:lnTo>
                      <a:pt x="420" y="0"/>
                    </a:lnTo>
                    <a:lnTo>
                      <a:pt x="0" y="763"/>
                    </a:lnTo>
                    <a:close/>
                  </a:path>
                </a:pathLst>
              </a:custGeom>
              <a:solidFill>
                <a:srgbClr val="FF001F"/>
              </a:solidFill>
              <a:ln w="11113">
                <a:solidFill>
                  <a:srgbClr val="000000"/>
                </a:solidFill>
                <a:prstDash val="solid"/>
                <a:round/>
                <a:headEnd/>
                <a:tailEnd/>
              </a:ln>
            </p:spPr>
            <p:txBody>
              <a:bodyPr/>
              <a:lstStyle/>
              <a:p>
                <a:endParaRPr lang="en-US"/>
              </a:p>
            </p:txBody>
          </p:sp>
        </p:grpSp>
        <p:sp>
          <p:nvSpPr>
            <p:cNvPr id="151578" name="Text Box 26"/>
            <p:cNvSpPr txBox="1">
              <a:spLocks noChangeArrowheads="1"/>
            </p:cNvSpPr>
            <p:nvPr/>
          </p:nvSpPr>
          <p:spPr bwMode="auto">
            <a:xfrm>
              <a:off x="2462" y="1879"/>
              <a:ext cx="1246" cy="330"/>
            </a:xfrm>
            <a:prstGeom prst="rect">
              <a:avLst/>
            </a:prstGeom>
            <a:noFill/>
            <a:ln w="12700">
              <a:noFill/>
              <a:miter lim="800000"/>
              <a:headEnd type="none" w="sm" len="sm"/>
              <a:tailEnd type="none" w="sm" len="sm"/>
            </a:ln>
            <a:effectLst/>
          </p:spPr>
          <p:txBody>
            <a:bodyPr wrap="none">
              <a:spAutoFit/>
            </a:bodyPr>
            <a:lstStyle/>
            <a:p>
              <a:r>
                <a:rPr lang="en-US" sz="2800" dirty="0" smtClean="0"/>
                <a:t>        Faculty</a:t>
              </a:r>
              <a:endParaRPr lang="en-US" dirty="0"/>
            </a:p>
          </p:txBody>
        </p:sp>
      </p:grpSp>
      <p:grpSp>
        <p:nvGrpSpPr>
          <p:cNvPr id="6" name="Group 31"/>
          <p:cNvGrpSpPr>
            <a:grpSpLocks/>
          </p:cNvGrpSpPr>
          <p:nvPr/>
        </p:nvGrpSpPr>
        <p:grpSpPr bwMode="auto">
          <a:xfrm>
            <a:off x="2133600" y="5105400"/>
            <a:ext cx="5630867" cy="598488"/>
            <a:chOff x="1344" y="3216"/>
            <a:chExt cx="3547" cy="377"/>
          </a:xfrm>
        </p:grpSpPr>
        <p:grpSp>
          <p:nvGrpSpPr>
            <p:cNvPr id="7" name="Group 23"/>
            <p:cNvGrpSpPr>
              <a:grpSpLocks/>
            </p:cNvGrpSpPr>
            <p:nvPr/>
          </p:nvGrpSpPr>
          <p:grpSpPr bwMode="auto">
            <a:xfrm flipV="1">
              <a:off x="1344" y="3216"/>
              <a:ext cx="478" cy="377"/>
              <a:chOff x="2393" y="921"/>
              <a:chExt cx="478" cy="377"/>
            </a:xfrm>
          </p:grpSpPr>
          <p:sp>
            <p:nvSpPr>
              <p:cNvPr id="151573" name="Freeform 21"/>
              <p:cNvSpPr>
                <a:spLocks/>
              </p:cNvSpPr>
              <p:nvPr/>
            </p:nvSpPr>
            <p:spPr bwMode="auto">
              <a:xfrm>
                <a:off x="2608" y="921"/>
                <a:ext cx="263" cy="377"/>
              </a:xfrm>
              <a:custGeom>
                <a:avLst/>
                <a:gdLst/>
                <a:ahLst/>
                <a:cxnLst>
                  <a:cxn ang="0">
                    <a:pos x="429" y="753"/>
                  </a:cxn>
                  <a:cxn ang="0">
                    <a:pos x="527" y="636"/>
                  </a:cxn>
                  <a:cxn ang="0">
                    <a:pos x="0" y="0"/>
                  </a:cxn>
                  <a:cxn ang="0">
                    <a:pos x="429" y="753"/>
                  </a:cxn>
                </a:cxnLst>
                <a:rect l="0" t="0" r="r" b="b"/>
                <a:pathLst>
                  <a:path w="527" h="753">
                    <a:moveTo>
                      <a:pt x="429" y="753"/>
                    </a:moveTo>
                    <a:lnTo>
                      <a:pt x="527" y="636"/>
                    </a:lnTo>
                    <a:lnTo>
                      <a:pt x="0" y="0"/>
                    </a:lnTo>
                    <a:lnTo>
                      <a:pt x="429" y="753"/>
                    </a:lnTo>
                    <a:close/>
                  </a:path>
                </a:pathLst>
              </a:custGeom>
              <a:solidFill>
                <a:srgbClr val="FFBF1F"/>
              </a:solidFill>
              <a:ln w="11113">
                <a:solidFill>
                  <a:srgbClr val="000000"/>
                </a:solidFill>
                <a:prstDash val="solid"/>
                <a:round/>
                <a:headEnd/>
                <a:tailEnd/>
              </a:ln>
            </p:spPr>
            <p:txBody>
              <a:bodyPr/>
              <a:lstStyle/>
              <a:p>
                <a:endParaRPr lang="en-US"/>
              </a:p>
            </p:txBody>
          </p:sp>
          <p:sp>
            <p:nvSpPr>
              <p:cNvPr id="151574" name="Freeform 22"/>
              <p:cNvSpPr>
                <a:spLocks/>
              </p:cNvSpPr>
              <p:nvPr/>
            </p:nvSpPr>
            <p:spPr bwMode="auto">
              <a:xfrm>
                <a:off x="2393" y="921"/>
                <a:ext cx="429" cy="377"/>
              </a:xfrm>
              <a:custGeom>
                <a:avLst/>
                <a:gdLst/>
                <a:ahLst/>
                <a:cxnLst>
                  <a:cxn ang="0">
                    <a:pos x="0" y="753"/>
                  </a:cxn>
                  <a:cxn ang="0">
                    <a:pos x="857" y="753"/>
                  </a:cxn>
                  <a:cxn ang="0">
                    <a:pos x="428" y="0"/>
                  </a:cxn>
                  <a:cxn ang="0">
                    <a:pos x="0" y="753"/>
                  </a:cxn>
                </a:cxnLst>
                <a:rect l="0" t="0" r="r" b="b"/>
                <a:pathLst>
                  <a:path w="857" h="753">
                    <a:moveTo>
                      <a:pt x="0" y="753"/>
                    </a:moveTo>
                    <a:lnTo>
                      <a:pt x="857" y="753"/>
                    </a:lnTo>
                    <a:lnTo>
                      <a:pt x="428" y="0"/>
                    </a:lnTo>
                    <a:lnTo>
                      <a:pt x="0" y="753"/>
                    </a:lnTo>
                    <a:close/>
                  </a:path>
                </a:pathLst>
              </a:custGeom>
              <a:solidFill>
                <a:srgbClr val="FF9F00"/>
              </a:solidFill>
              <a:ln w="11113">
                <a:solidFill>
                  <a:srgbClr val="000000"/>
                </a:solidFill>
                <a:prstDash val="solid"/>
                <a:round/>
                <a:headEnd/>
                <a:tailEnd/>
              </a:ln>
            </p:spPr>
            <p:txBody>
              <a:bodyPr/>
              <a:lstStyle/>
              <a:p>
                <a:endParaRPr lang="en-US"/>
              </a:p>
            </p:txBody>
          </p:sp>
        </p:grpSp>
        <p:sp>
          <p:nvSpPr>
            <p:cNvPr id="151580" name="Text Box 28"/>
            <p:cNvSpPr txBox="1">
              <a:spLocks noChangeArrowheads="1"/>
            </p:cNvSpPr>
            <p:nvPr/>
          </p:nvSpPr>
          <p:spPr bwMode="auto">
            <a:xfrm>
              <a:off x="2177" y="3252"/>
              <a:ext cx="2714" cy="330"/>
            </a:xfrm>
            <a:prstGeom prst="rect">
              <a:avLst/>
            </a:prstGeom>
            <a:noFill/>
            <a:ln w="12700">
              <a:noFill/>
              <a:miter lim="800000"/>
              <a:headEnd type="none" w="sm" len="sm"/>
              <a:tailEnd type="none" w="sm" len="sm"/>
            </a:ln>
            <a:effectLst/>
          </p:spPr>
          <p:txBody>
            <a:bodyPr wrap="square">
              <a:spAutoFit/>
            </a:bodyPr>
            <a:lstStyle/>
            <a:p>
              <a:r>
                <a:rPr lang="en-US" sz="2800" dirty="0" smtClean="0"/>
                <a:t> University President</a:t>
              </a:r>
              <a:endParaRPr lang="en-US" dirty="0"/>
            </a:p>
          </p:txBody>
        </p:sp>
      </p:grpSp>
      <p:grpSp>
        <p:nvGrpSpPr>
          <p:cNvPr id="8" name="Group 33"/>
          <p:cNvGrpSpPr>
            <a:grpSpLocks/>
          </p:cNvGrpSpPr>
          <p:nvPr/>
        </p:nvGrpSpPr>
        <p:grpSpPr bwMode="auto">
          <a:xfrm>
            <a:off x="1219200" y="3657600"/>
            <a:ext cx="6616704" cy="809625"/>
            <a:chOff x="768" y="2304"/>
            <a:chExt cx="4168" cy="510"/>
          </a:xfrm>
        </p:grpSpPr>
        <p:grpSp>
          <p:nvGrpSpPr>
            <p:cNvPr id="9" name="Group 16"/>
            <p:cNvGrpSpPr>
              <a:grpSpLocks/>
            </p:cNvGrpSpPr>
            <p:nvPr/>
          </p:nvGrpSpPr>
          <p:grpSpPr bwMode="auto">
            <a:xfrm flipV="1">
              <a:off x="768" y="2304"/>
              <a:ext cx="1568" cy="510"/>
              <a:chOff x="1899" y="1659"/>
              <a:chExt cx="1568" cy="510"/>
            </a:xfrm>
          </p:grpSpPr>
          <p:sp>
            <p:nvSpPr>
              <p:cNvPr id="151565" name="Freeform 13"/>
              <p:cNvSpPr>
                <a:spLocks/>
              </p:cNvSpPr>
              <p:nvPr/>
            </p:nvSpPr>
            <p:spPr bwMode="auto">
              <a:xfrm>
                <a:off x="3105" y="1659"/>
                <a:ext cx="362" cy="509"/>
              </a:xfrm>
              <a:custGeom>
                <a:avLst/>
                <a:gdLst/>
                <a:ahLst/>
                <a:cxnLst>
                  <a:cxn ang="0">
                    <a:pos x="0" y="277"/>
                  </a:cxn>
                  <a:cxn ang="0">
                    <a:pos x="430" y="1018"/>
                  </a:cxn>
                  <a:cxn ang="0">
                    <a:pos x="725" y="638"/>
                  </a:cxn>
                  <a:cxn ang="0">
                    <a:pos x="209" y="0"/>
                  </a:cxn>
                  <a:cxn ang="0">
                    <a:pos x="0" y="277"/>
                  </a:cxn>
                </a:cxnLst>
                <a:rect l="0" t="0" r="r" b="b"/>
                <a:pathLst>
                  <a:path w="725" h="1018">
                    <a:moveTo>
                      <a:pt x="0" y="277"/>
                    </a:moveTo>
                    <a:lnTo>
                      <a:pt x="430" y="1018"/>
                    </a:lnTo>
                    <a:lnTo>
                      <a:pt x="725" y="638"/>
                    </a:lnTo>
                    <a:lnTo>
                      <a:pt x="209" y="0"/>
                    </a:lnTo>
                    <a:lnTo>
                      <a:pt x="0" y="277"/>
                    </a:lnTo>
                    <a:close/>
                  </a:path>
                </a:pathLst>
              </a:custGeom>
              <a:solidFill>
                <a:srgbClr val="BF5FFF"/>
              </a:solidFill>
              <a:ln w="11113">
                <a:solidFill>
                  <a:srgbClr val="000000"/>
                </a:solidFill>
                <a:prstDash val="solid"/>
                <a:round/>
                <a:headEnd/>
                <a:tailEnd/>
              </a:ln>
            </p:spPr>
            <p:txBody>
              <a:bodyPr/>
              <a:lstStyle/>
              <a:p>
                <a:endParaRPr lang="en-US"/>
              </a:p>
            </p:txBody>
          </p:sp>
          <p:sp>
            <p:nvSpPr>
              <p:cNvPr id="151566" name="Freeform 14"/>
              <p:cNvSpPr>
                <a:spLocks/>
              </p:cNvSpPr>
              <p:nvPr/>
            </p:nvSpPr>
            <p:spPr bwMode="auto">
              <a:xfrm>
                <a:off x="2110" y="1659"/>
                <a:ext cx="1098" cy="138"/>
              </a:xfrm>
              <a:custGeom>
                <a:avLst/>
                <a:gdLst/>
                <a:ahLst/>
                <a:cxnLst>
                  <a:cxn ang="0">
                    <a:pos x="0" y="275"/>
                  </a:cxn>
                  <a:cxn ang="0">
                    <a:pos x="1988" y="275"/>
                  </a:cxn>
                  <a:cxn ang="0">
                    <a:pos x="2197" y="0"/>
                  </a:cxn>
                  <a:cxn ang="0">
                    <a:pos x="556" y="0"/>
                  </a:cxn>
                  <a:cxn ang="0">
                    <a:pos x="0" y="275"/>
                  </a:cxn>
                </a:cxnLst>
                <a:rect l="0" t="0" r="r" b="b"/>
                <a:pathLst>
                  <a:path w="2197" h="275">
                    <a:moveTo>
                      <a:pt x="0" y="275"/>
                    </a:moveTo>
                    <a:lnTo>
                      <a:pt x="1988" y="275"/>
                    </a:lnTo>
                    <a:lnTo>
                      <a:pt x="2197" y="0"/>
                    </a:lnTo>
                    <a:lnTo>
                      <a:pt x="556" y="0"/>
                    </a:lnTo>
                    <a:lnTo>
                      <a:pt x="0" y="275"/>
                    </a:lnTo>
                    <a:close/>
                  </a:path>
                </a:pathLst>
              </a:custGeom>
              <a:solidFill>
                <a:srgbClr val="5F009F"/>
              </a:solidFill>
              <a:ln w="11113">
                <a:solidFill>
                  <a:srgbClr val="000000"/>
                </a:solidFill>
                <a:prstDash val="solid"/>
                <a:round/>
                <a:headEnd/>
                <a:tailEnd/>
              </a:ln>
            </p:spPr>
            <p:txBody>
              <a:bodyPr/>
              <a:lstStyle/>
              <a:p>
                <a:endParaRPr lang="en-US"/>
              </a:p>
            </p:txBody>
          </p:sp>
          <p:sp>
            <p:nvSpPr>
              <p:cNvPr id="151567" name="Freeform 15"/>
              <p:cNvSpPr>
                <a:spLocks/>
              </p:cNvSpPr>
              <p:nvPr/>
            </p:nvSpPr>
            <p:spPr bwMode="auto">
              <a:xfrm>
                <a:off x="1899" y="1797"/>
                <a:ext cx="1420" cy="372"/>
              </a:xfrm>
              <a:custGeom>
                <a:avLst/>
                <a:gdLst/>
                <a:ahLst/>
                <a:cxnLst>
                  <a:cxn ang="0">
                    <a:pos x="0" y="745"/>
                  </a:cxn>
                  <a:cxn ang="0">
                    <a:pos x="2841" y="745"/>
                  </a:cxn>
                  <a:cxn ang="0">
                    <a:pos x="2411" y="0"/>
                  </a:cxn>
                  <a:cxn ang="0">
                    <a:pos x="423" y="0"/>
                  </a:cxn>
                  <a:cxn ang="0">
                    <a:pos x="0" y="745"/>
                  </a:cxn>
                </a:cxnLst>
                <a:rect l="0" t="0" r="r" b="b"/>
                <a:pathLst>
                  <a:path w="2841" h="745">
                    <a:moveTo>
                      <a:pt x="0" y="745"/>
                    </a:moveTo>
                    <a:lnTo>
                      <a:pt x="2841" y="745"/>
                    </a:lnTo>
                    <a:lnTo>
                      <a:pt x="2411" y="0"/>
                    </a:lnTo>
                    <a:lnTo>
                      <a:pt x="423" y="0"/>
                    </a:lnTo>
                    <a:lnTo>
                      <a:pt x="0" y="745"/>
                    </a:lnTo>
                    <a:close/>
                  </a:path>
                </a:pathLst>
              </a:custGeom>
              <a:solidFill>
                <a:srgbClr val="9F3FDF"/>
              </a:solidFill>
              <a:ln w="11113">
                <a:solidFill>
                  <a:srgbClr val="000000"/>
                </a:solidFill>
                <a:prstDash val="solid"/>
                <a:round/>
                <a:headEnd/>
                <a:tailEnd/>
              </a:ln>
            </p:spPr>
            <p:txBody>
              <a:bodyPr/>
              <a:lstStyle/>
              <a:p>
                <a:endParaRPr lang="en-US"/>
              </a:p>
            </p:txBody>
          </p:sp>
        </p:grpSp>
        <p:sp>
          <p:nvSpPr>
            <p:cNvPr id="151581" name="Text Box 29"/>
            <p:cNvSpPr txBox="1">
              <a:spLocks noChangeArrowheads="1"/>
            </p:cNvSpPr>
            <p:nvPr/>
          </p:nvSpPr>
          <p:spPr bwMode="auto">
            <a:xfrm>
              <a:off x="2710" y="2395"/>
              <a:ext cx="2226" cy="330"/>
            </a:xfrm>
            <a:prstGeom prst="rect">
              <a:avLst/>
            </a:prstGeom>
            <a:noFill/>
            <a:ln w="12700">
              <a:noFill/>
              <a:miter lim="800000"/>
              <a:headEnd type="none" w="sm" len="sm"/>
              <a:tailEnd type="none" w="sm" len="sm"/>
            </a:ln>
            <a:effectLst/>
          </p:spPr>
          <p:txBody>
            <a:bodyPr wrap="square">
              <a:spAutoFit/>
            </a:bodyPr>
            <a:lstStyle/>
            <a:p>
              <a:r>
                <a:rPr lang="en-US" sz="2800" dirty="0" smtClean="0"/>
                <a:t>Departmental Directors</a:t>
              </a:r>
              <a:endParaRPr lang="en-US" dirty="0"/>
            </a:p>
          </p:txBody>
        </p:sp>
      </p:grpSp>
      <p:grpSp>
        <p:nvGrpSpPr>
          <p:cNvPr id="10" name="Group 35"/>
          <p:cNvGrpSpPr>
            <a:grpSpLocks/>
          </p:cNvGrpSpPr>
          <p:nvPr/>
        </p:nvGrpSpPr>
        <p:grpSpPr bwMode="auto">
          <a:xfrm>
            <a:off x="304800" y="1752600"/>
            <a:ext cx="6005520" cy="1030288"/>
            <a:chOff x="192" y="1104"/>
            <a:chExt cx="3783" cy="649"/>
          </a:xfrm>
        </p:grpSpPr>
        <p:grpSp>
          <p:nvGrpSpPr>
            <p:cNvPr id="11" name="Group 8"/>
            <p:cNvGrpSpPr>
              <a:grpSpLocks/>
            </p:cNvGrpSpPr>
            <p:nvPr/>
          </p:nvGrpSpPr>
          <p:grpSpPr bwMode="auto">
            <a:xfrm flipV="1">
              <a:off x="192" y="1104"/>
              <a:ext cx="2663" cy="649"/>
              <a:chOff x="1402" y="2392"/>
              <a:chExt cx="2663" cy="649"/>
            </a:xfrm>
          </p:grpSpPr>
          <p:sp>
            <p:nvSpPr>
              <p:cNvPr id="151557" name="Freeform 5"/>
              <p:cNvSpPr>
                <a:spLocks/>
              </p:cNvSpPr>
              <p:nvPr/>
            </p:nvSpPr>
            <p:spPr bwMode="auto">
              <a:xfrm>
                <a:off x="3596" y="2392"/>
                <a:ext cx="469" cy="649"/>
              </a:xfrm>
              <a:custGeom>
                <a:avLst/>
                <a:gdLst/>
                <a:ahLst/>
                <a:cxnLst>
                  <a:cxn ang="0">
                    <a:pos x="443" y="1297"/>
                  </a:cxn>
                  <a:cxn ang="0">
                    <a:pos x="0" y="552"/>
                  </a:cxn>
                  <a:cxn ang="0">
                    <a:pos x="415" y="0"/>
                  </a:cxn>
                  <a:cxn ang="0">
                    <a:pos x="939" y="646"/>
                  </a:cxn>
                  <a:cxn ang="0">
                    <a:pos x="443" y="1297"/>
                  </a:cxn>
                </a:cxnLst>
                <a:rect l="0" t="0" r="r" b="b"/>
                <a:pathLst>
                  <a:path w="939" h="1297">
                    <a:moveTo>
                      <a:pt x="443" y="1297"/>
                    </a:moveTo>
                    <a:lnTo>
                      <a:pt x="0" y="552"/>
                    </a:lnTo>
                    <a:lnTo>
                      <a:pt x="415" y="0"/>
                    </a:lnTo>
                    <a:lnTo>
                      <a:pt x="939" y="646"/>
                    </a:lnTo>
                    <a:lnTo>
                      <a:pt x="443" y="1297"/>
                    </a:lnTo>
                    <a:close/>
                  </a:path>
                </a:pathLst>
              </a:custGeom>
              <a:solidFill>
                <a:srgbClr val="FF5FBF"/>
              </a:solidFill>
              <a:ln w="11113">
                <a:solidFill>
                  <a:srgbClr val="000000"/>
                </a:solidFill>
                <a:prstDash val="solid"/>
                <a:round/>
                <a:headEnd/>
                <a:tailEnd/>
              </a:ln>
            </p:spPr>
            <p:txBody>
              <a:bodyPr/>
              <a:lstStyle/>
              <a:p>
                <a:endParaRPr lang="en-US"/>
              </a:p>
            </p:txBody>
          </p:sp>
          <p:sp>
            <p:nvSpPr>
              <p:cNvPr id="151558" name="Freeform 6"/>
              <p:cNvSpPr>
                <a:spLocks/>
              </p:cNvSpPr>
              <p:nvPr/>
            </p:nvSpPr>
            <p:spPr bwMode="auto">
              <a:xfrm>
                <a:off x="1616" y="2392"/>
                <a:ext cx="2188" cy="277"/>
              </a:xfrm>
              <a:custGeom>
                <a:avLst/>
                <a:gdLst/>
                <a:ahLst/>
                <a:cxnLst>
                  <a:cxn ang="0">
                    <a:pos x="0" y="554"/>
                  </a:cxn>
                  <a:cxn ang="0">
                    <a:pos x="3961" y="554"/>
                  </a:cxn>
                  <a:cxn ang="0">
                    <a:pos x="4376" y="0"/>
                  </a:cxn>
                  <a:cxn ang="0">
                    <a:pos x="559" y="0"/>
                  </a:cxn>
                  <a:cxn ang="0">
                    <a:pos x="0" y="554"/>
                  </a:cxn>
                </a:cxnLst>
                <a:rect l="0" t="0" r="r" b="b"/>
                <a:pathLst>
                  <a:path w="4376" h="554">
                    <a:moveTo>
                      <a:pt x="0" y="554"/>
                    </a:moveTo>
                    <a:lnTo>
                      <a:pt x="3961" y="554"/>
                    </a:lnTo>
                    <a:lnTo>
                      <a:pt x="4376" y="0"/>
                    </a:lnTo>
                    <a:lnTo>
                      <a:pt x="559" y="0"/>
                    </a:lnTo>
                    <a:lnTo>
                      <a:pt x="0" y="554"/>
                    </a:lnTo>
                    <a:close/>
                  </a:path>
                </a:pathLst>
              </a:custGeom>
              <a:solidFill>
                <a:srgbClr val="800080"/>
              </a:solidFill>
              <a:ln w="11113">
                <a:solidFill>
                  <a:srgbClr val="000000"/>
                </a:solidFill>
                <a:prstDash val="solid"/>
                <a:round/>
                <a:headEnd/>
                <a:tailEnd/>
              </a:ln>
            </p:spPr>
            <p:txBody>
              <a:bodyPr/>
              <a:lstStyle/>
              <a:p>
                <a:endParaRPr lang="en-US"/>
              </a:p>
            </p:txBody>
          </p:sp>
          <p:sp>
            <p:nvSpPr>
              <p:cNvPr id="151559" name="Freeform 7"/>
              <p:cNvSpPr>
                <a:spLocks/>
              </p:cNvSpPr>
              <p:nvPr/>
            </p:nvSpPr>
            <p:spPr bwMode="auto">
              <a:xfrm>
                <a:off x="1402" y="2668"/>
                <a:ext cx="2417" cy="373"/>
              </a:xfrm>
              <a:custGeom>
                <a:avLst/>
                <a:gdLst/>
                <a:ahLst/>
                <a:cxnLst>
                  <a:cxn ang="0">
                    <a:pos x="425" y="0"/>
                  </a:cxn>
                  <a:cxn ang="0">
                    <a:pos x="4386" y="0"/>
                  </a:cxn>
                  <a:cxn ang="0">
                    <a:pos x="4833" y="747"/>
                  </a:cxn>
                  <a:cxn ang="0">
                    <a:pos x="0" y="747"/>
                  </a:cxn>
                  <a:cxn ang="0">
                    <a:pos x="425" y="0"/>
                  </a:cxn>
                </a:cxnLst>
                <a:rect l="0" t="0" r="r" b="b"/>
                <a:pathLst>
                  <a:path w="4833" h="747">
                    <a:moveTo>
                      <a:pt x="425" y="0"/>
                    </a:moveTo>
                    <a:lnTo>
                      <a:pt x="4386" y="0"/>
                    </a:lnTo>
                    <a:lnTo>
                      <a:pt x="4833" y="747"/>
                    </a:lnTo>
                    <a:lnTo>
                      <a:pt x="0" y="747"/>
                    </a:lnTo>
                    <a:lnTo>
                      <a:pt x="425" y="0"/>
                    </a:lnTo>
                    <a:close/>
                  </a:path>
                </a:pathLst>
              </a:custGeom>
              <a:solidFill>
                <a:srgbClr val="FF00FF"/>
              </a:solidFill>
              <a:ln w="11113">
                <a:solidFill>
                  <a:srgbClr val="000000"/>
                </a:solidFill>
                <a:prstDash val="solid"/>
                <a:round/>
                <a:headEnd/>
                <a:tailEnd/>
              </a:ln>
            </p:spPr>
            <p:txBody>
              <a:bodyPr/>
              <a:lstStyle/>
              <a:p>
                <a:endParaRPr lang="en-US"/>
              </a:p>
            </p:txBody>
          </p:sp>
        </p:grpSp>
        <p:sp>
          <p:nvSpPr>
            <p:cNvPr id="151582" name="Text Box 30"/>
            <p:cNvSpPr txBox="1">
              <a:spLocks noChangeArrowheads="1"/>
            </p:cNvSpPr>
            <p:nvPr/>
          </p:nvSpPr>
          <p:spPr bwMode="auto">
            <a:xfrm>
              <a:off x="3024" y="1296"/>
              <a:ext cx="951" cy="330"/>
            </a:xfrm>
            <a:prstGeom prst="rect">
              <a:avLst/>
            </a:prstGeom>
            <a:noFill/>
            <a:ln w="12700">
              <a:noFill/>
              <a:miter lim="800000"/>
              <a:headEnd type="none" w="sm" len="sm"/>
              <a:tailEnd type="none" w="sm" len="sm"/>
            </a:ln>
            <a:effectLst/>
          </p:spPr>
          <p:txBody>
            <a:bodyPr wrap="none">
              <a:spAutoFit/>
            </a:bodyPr>
            <a:lstStyle/>
            <a:p>
              <a:r>
                <a:rPr lang="en-US" sz="2800" dirty="0" smtClean="0"/>
                <a:t> Students</a:t>
              </a:r>
              <a:endParaRPr lang="en-US" dirty="0"/>
            </a:p>
          </p:txBody>
        </p:sp>
      </p:grpSp>
      <p:sp>
        <p:nvSpPr>
          <p:cNvPr id="12" name="Slide Number Placeholder 11"/>
          <p:cNvSpPr>
            <a:spLocks noGrp="1"/>
          </p:cNvSpPr>
          <p:nvPr>
            <p:ph type="sldNum" sz="quarter" idx="12"/>
          </p:nvPr>
        </p:nvSpPr>
        <p:spPr/>
        <p:txBody>
          <a:bodyPr/>
          <a:lstStyle/>
          <a:p>
            <a:fld id="{8F2CFCC7-5407-478E-ADD7-CCA28E191599}" type="slidenum">
              <a:rPr lang="en-US" smtClean="0"/>
              <a:pPr/>
              <a:t>27</a:t>
            </a:fld>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8" y="1447705"/>
            <a:ext cx="2078090" cy="2383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1576"/>
                                        </p:tgtEl>
                                        <p:attrNameLst>
                                          <p:attrName>style.visibility</p:attrName>
                                        </p:attrNameLst>
                                      </p:cBhvr>
                                      <p:to>
                                        <p:strVal val="visible"/>
                                      </p:to>
                                    </p:set>
                                    <p:anim calcmode="lin" valueType="num">
                                      <p:cBhvr additive="base">
                                        <p:cTn id="7" dur="500" fill="hold"/>
                                        <p:tgtEl>
                                          <p:spTgt spid="151576"/>
                                        </p:tgtEl>
                                        <p:attrNameLst>
                                          <p:attrName>ppt_x</p:attrName>
                                        </p:attrNameLst>
                                      </p:cBhvr>
                                      <p:tavLst>
                                        <p:tav tm="0">
                                          <p:val>
                                            <p:strVal val="0-#ppt_w/2"/>
                                          </p:val>
                                        </p:tav>
                                        <p:tav tm="100000">
                                          <p:val>
                                            <p:strVal val="#ppt_x"/>
                                          </p:val>
                                        </p:tav>
                                      </p:tavLst>
                                    </p:anim>
                                    <p:anim calcmode="lin" valueType="num">
                                      <p:cBhvr additive="base">
                                        <p:cTn id="8" dur="500" fill="hold"/>
                                        <p:tgtEl>
                                          <p:spTgt spid="1515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7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a:t>Leadership Is Influence.</a:t>
            </a:r>
          </a:p>
        </p:txBody>
      </p:sp>
      <p:sp>
        <p:nvSpPr>
          <p:cNvPr id="158723" name="Rectangle 3"/>
          <p:cNvSpPr>
            <a:spLocks noGrp="1" noChangeArrowheads="1"/>
          </p:cNvSpPr>
          <p:nvPr>
            <p:ph type="body" idx="1"/>
          </p:nvPr>
        </p:nvSpPr>
        <p:spPr/>
        <p:txBody>
          <a:bodyPr/>
          <a:lstStyle/>
          <a:p>
            <a:r>
              <a:rPr lang="en-US"/>
              <a:t>The lowest form of that influence is the influence you have because of a title or a position.</a:t>
            </a:r>
          </a:p>
          <a:p>
            <a:r>
              <a:rPr lang="en-US"/>
              <a:t>If your influence depends on the location of your office or the location of your box on the organization chart than your influence is probably minimal.</a:t>
            </a:r>
          </a:p>
          <a:p>
            <a:r>
              <a:rPr lang="en-US" sz="1800"/>
              <a:t>John Maxwell.</a:t>
            </a:r>
          </a:p>
        </p:txBody>
      </p:sp>
      <p:sp>
        <p:nvSpPr>
          <p:cNvPr id="2" name="Slide Number Placeholder 1"/>
          <p:cNvSpPr>
            <a:spLocks noGrp="1"/>
          </p:cNvSpPr>
          <p:nvPr>
            <p:ph type="sldNum" sz="quarter" idx="12"/>
          </p:nvPr>
        </p:nvSpPr>
        <p:spPr/>
        <p:txBody>
          <a:bodyPr/>
          <a:lstStyle/>
          <a:p>
            <a:fld id="{4C1B5C61-67BA-4E05-8A28-36FC48309982}"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en-US"/>
              <a:t>Leadership is not only for:</a:t>
            </a:r>
          </a:p>
        </p:txBody>
      </p:sp>
      <p:sp>
        <p:nvSpPr>
          <p:cNvPr id="9219" name="Rectangle 3"/>
          <p:cNvSpPr>
            <a:spLocks noGrp="1" noChangeArrowheads="1"/>
          </p:cNvSpPr>
          <p:nvPr>
            <p:ph type="body" idx="1"/>
          </p:nvPr>
        </p:nvSpPr>
        <p:spPr>
          <a:xfrm>
            <a:off x="3581400" y="1295400"/>
            <a:ext cx="4876800" cy="4419600"/>
          </a:xfrm>
          <a:noFill/>
          <a:ln/>
        </p:spPr>
        <p:txBody>
          <a:bodyPr/>
          <a:lstStyle/>
          <a:p>
            <a:r>
              <a:rPr lang="en-US"/>
              <a:t>Those who are elected to an office.</a:t>
            </a:r>
          </a:p>
          <a:p>
            <a:r>
              <a:rPr lang="en-US"/>
              <a:t>Those who have positions of authority.</a:t>
            </a:r>
          </a:p>
          <a:p>
            <a:r>
              <a:rPr lang="en-US"/>
              <a:t>It is exercised by anyone who influences another.</a:t>
            </a:r>
          </a:p>
          <a:p>
            <a:r>
              <a:rPr lang="en-US"/>
              <a:t>It is exercised by first year teachers and students.</a:t>
            </a:r>
          </a:p>
        </p:txBody>
      </p:sp>
      <p:graphicFrame>
        <p:nvGraphicFramePr>
          <p:cNvPr id="9220" name="Object 4"/>
          <p:cNvGraphicFramePr>
            <a:graphicFrameLocks/>
          </p:cNvGraphicFramePr>
          <p:nvPr/>
        </p:nvGraphicFramePr>
        <p:xfrm>
          <a:off x="1231900" y="2586038"/>
          <a:ext cx="2241550" cy="3433762"/>
        </p:xfrm>
        <a:graphic>
          <a:graphicData uri="http://schemas.openxmlformats.org/presentationml/2006/ole">
            <mc:AlternateContent xmlns:mc="http://schemas.openxmlformats.org/markup-compatibility/2006">
              <mc:Choice xmlns:v="urn:schemas-microsoft-com:vml" Requires="v">
                <p:oleObj spid="_x0000_s437276" name="ClipArt" r:id="rId4" imgW="2250720" imgH="3657600" progId="">
                  <p:embed/>
                </p:oleObj>
              </mc:Choice>
              <mc:Fallback>
                <p:oleObj name="ClipArt" r:id="rId4" imgW="2250720" imgH="365760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2586038"/>
                        <a:ext cx="224155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29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dissolve">
                                      <p:cBhvr>
                                        <p:cTn id="2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a:noFill/>
          <a:ln/>
        </p:spPr>
        <p:txBody>
          <a:bodyPr/>
          <a:lstStyle/>
          <a:p>
            <a:r>
              <a:rPr lang="en-US" dirty="0"/>
              <a:t>Mrs. Zebedee seeks position for her children. Matthew </a:t>
            </a:r>
            <a:r>
              <a:rPr lang="en-US" dirty="0" smtClean="0"/>
              <a:t>20:20-21</a:t>
            </a:r>
            <a:endParaRPr lang="en-US" dirty="0"/>
          </a:p>
        </p:txBody>
      </p:sp>
      <p:sp>
        <p:nvSpPr>
          <p:cNvPr id="91139" name="Rectangle 1027"/>
          <p:cNvSpPr>
            <a:spLocks noGrp="1" noChangeArrowheads="1"/>
          </p:cNvSpPr>
          <p:nvPr>
            <p:ph type="body" idx="1"/>
          </p:nvPr>
        </p:nvSpPr>
        <p:spPr>
          <a:xfrm>
            <a:off x="685800" y="1856581"/>
            <a:ext cx="7772400" cy="4114800"/>
          </a:xfrm>
          <a:noFill/>
          <a:ln/>
        </p:spPr>
        <p:txBody>
          <a:bodyPr/>
          <a:lstStyle/>
          <a:p>
            <a:r>
              <a:rPr lang="en-US" dirty="0" smtClean="0"/>
              <a:t>Then </a:t>
            </a:r>
            <a:r>
              <a:rPr lang="en-US" dirty="0"/>
              <a:t>the mother of Zebedee's sons came to Jesus with her sons and, kneeling down, asked a favor of him. </a:t>
            </a:r>
          </a:p>
          <a:p>
            <a:r>
              <a:rPr lang="en-US" dirty="0"/>
              <a:t>"What is it you want?" he asked.  She said, "Grant that one of these two sons of mine may sit at your right and the other at your left in your kingdom." </a:t>
            </a:r>
          </a:p>
        </p:txBody>
      </p:sp>
      <p:sp>
        <p:nvSpPr>
          <p:cNvPr id="2" name="Slide Number Placeholder 1"/>
          <p:cNvSpPr>
            <a:spLocks noGrp="1"/>
          </p:cNvSpPr>
          <p:nvPr>
            <p:ph type="sldNum" sz="quarter" idx="12"/>
          </p:nvPr>
        </p:nvSpPr>
        <p:spPr/>
        <p:txBody>
          <a:bodyPr/>
          <a:lstStyle/>
          <a:p>
            <a:fld id="{4C1B5C61-67BA-4E05-8A28-36FC48309982}"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t>Leadership</a:t>
            </a:r>
          </a:p>
        </p:txBody>
      </p:sp>
      <p:sp>
        <p:nvSpPr>
          <p:cNvPr id="157699" name="Rectangle 3"/>
          <p:cNvSpPr>
            <a:spLocks noGrp="1" noChangeArrowheads="1"/>
          </p:cNvSpPr>
          <p:nvPr>
            <p:ph type="body" idx="1"/>
          </p:nvPr>
        </p:nvSpPr>
        <p:spPr>
          <a:xfrm>
            <a:off x="685800" y="1657350"/>
            <a:ext cx="7772400" cy="4286250"/>
          </a:xfrm>
        </p:spPr>
        <p:txBody>
          <a:bodyPr/>
          <a:lstStyle/>
          <a:p>
            <a:r>
              <a:rPr lang="en-US" dirty="0"/>
              <a:t>Is not a position granted by </a:t>
            </a:r>
            <a:r>
              <a:rPr lang="en-US" dirty="0" smtClean="0"/>
              <a:t>the President or the chairman of the board</a:t>
            </a:r>
            <a:endParaRPr lang="en-US" dirty="0"/>
          </a:p>
          <a:p>
            <a:r>
              <a:rPr lang="en-US" dirty="0" smtClean="0"/>
              <a:t>It is not the president who empowers you.</a:t>
            </a:r>
            <a:endParaRPr lang="en-US" dirty="0"/>
          </a:p>
          <a:p>
            <a:r>
              <a:rPr lang="en-US" dirty="0"/>
              <a:t>It is not a title that you have.</a:t>
            </a:r>
          </a:p>
          <a:p>
            <a:r>
              <a:rPr lang="en-US" dirty="0"/>
              <a:t>It is not the power you have.</a:t>
            </a:r>
          </a:p>
          <a:p>
            <a:r>
              <a:rPr lang="en-US" dirty="0"/>
              <a:t>It is influence developed through </a:t>
            </a:r>
            <a:r>
              <a:rPr lang="en-US" dirty="0" err="1"/>
              <a:t>servanthood</a:t>
            </a:r>
            <a:r>
              <a:rPr lang="en-US" dirty="0"/>
              <a:t>.</a:t>
            </a:r>
          </a:p>
        </p:txBody>
      </p:sp>
      <p:sp>
        <p:nvSpPr>
          <p:cNvPr id="2" name="Slide Number Placeholder 1"/>
          <p:cNvSpPr>
            <a:spLocks noGrp="1"/>
          </p:cNvSpPr>
          <p:nvPr>
            <p:ph type="sldNum" sz="quarter" idx="12"/>
          </p:nvPr>
        </p:nvSpPr>
        <p:spPr/>
        <p:txBody>
          <a:bodyPr/>
          <a:lstStyle/>
          <a:p>
            <a:fld id="{4C1B5C61-67BA-4E05-8A28-36FC48309982}"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4" name="Rectangle 4"/>
          <p:cNvSpPr>
            <a:spLocks noGrp="1" noChangeArrowheads="1"/>
          </p:cNvSpPr>
          <p:nvPr>
            <p:ph type="title"/>
          </p:nvPr>
        </p:nvSpPr>
        <p:spPr/>
        <p:txBody>
          <a:bodyPr/>
          <a:lstStyle/>
          <a:p>
            <a:pPr algn="l"/>
            <a:r>
              <a:rPr lang="en-US"/>
              <a:t>The Hierarchy</a:t>
            </a:r>
          </a:p>
        </p:txBody>
      </p:sp>
      <p:graphicFrame>
        <p:nvGraphicFramePr>
          <p:cNvPr id="2" name="Diagram 1"/>
          <p:cNvGraphicFramePr/>
          <p:nvPr/>
        </p:nvGraphicFramePr>
        <p:xfrm>
          <a:off x="685800" y="12192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7723" name="Oval 43"/>
          <p:cNvSpPr>
            <a:spLocks noChangeArrowheads="1"/>
          </p:cNvSpPr>
          <p:nvPr/>
        </p:nvSpPr>
        <p:spPr bwMode="auto">
          <a:xfrm>
            <a:off x="3821935" y="877957"/>
            <a:ext cx="1981200" cy="1143000"/>
          </a:xfrm>
          <a:prstGeom prst="ellipse">
            <a:avLst/>
          </a:prstGeom>
          <a:noFill/>
          <a:ln w="57150">
            <a:solidFill>
              <a:srgbClr val="FF0000"/>
            </a:solidFill>
            <a:round/>
            <a:headEnd type="none" w="sm" len="sm"/>
            <a:tailEnd type="none" w="sm" len="sm"/>
          </a:ln>
          <a:effectLst/>
        </p:spPr>
        <p:txBody>
          <a:bodyPr wrap="none" anchor="ctr"/>
          <a:lstStyle/>
          <a:p>
            <a:pPr algn="ctr"/>
            <a:endParaRPr lang="en-US"/>
          </a:p>
        </p:txBody>
      </p:sp>
      <p:sp>
        <p:nvSpPr>
          <p:cNvPr id="327724" name="AutoShape 44"/>
          <p:cNvSpPr>
            <a:spLocks noChangeArrowheads="1"/>
          </p:cNvSpPr>
          <p:nvPr/>
        </p:nvSpPr>
        <p:spPr bwMode="auto">
          <a:xfrm>
            <a:off x="6324600" y="1905000"/>
            <a:ext cx="2590800" cy="1295400"/>
          </a:xfrm>
          <a:prstGeom prst="wedgeRectCallout">
            <a:avLst>
              <a:gd name="adj1" fmla="val -89787"/>
              <a:gd name="adj2" fmla="val -57646"/>
            </a:avLst>
          </a:prstGeom>
          <a:solidFill>
            <a:schemeClr val="accent1"/>
          </a:solidFill>
          <a:ln w="12700">
            <a:solidFill>
              <a:schemeClr val="tx1"/>
            </a:solidFill>
            <a:miter lim="800000"/>
            <a:headEnd type="none" w="sm" len="sm"/>
            <a:tailEnd type="none" w="sm" len="sm"/>
          </a:ln>
          <a:effectLst/>
        </p:spPr>
        <p:txBody>
          <a:bodyPr/>
          <a:lstStyle/>
          <a:p>
            <a:pPr algn="ctr"/>
            <a:r>
              <a:rPr lang="en-US"/>
              <a:t>Is this the only person with influence?</a:t>
            </a:r>
          </a:p>
        </p:txBody>
      </p:sp>
      <p:sp>
        <p:nvSpPr>
          <p:cNvPr id="327731" name="AutoShape 51"/>
          <p:cNvSpPr>
            <a:spLocks noChangeArrowheads="1"/>
          </p:cNvSpPr>
          <p:nvPr/>
        </p:nvSpPr>
        <p:spPr bwMode="auto">
          <a:xfrm>
            <a:off x="5791200" y="192157"/>
            <a:ext cx="3124200" cy="1371600"/>
          </a:xfrm>
          <a:prstGeom prst="wedgeRectCallout">
            <a:avLst>
              <a:gd name="adj1" fmla="val -59960"/>
              <a:gd name="adj2" fmla="val 60794"/>
            </a:avLst>
          </a:prstGeom>
          <a:solidFill>
            <a:schemeClr val="accent1"/>
          </a:solidFill>
          <a:ln w="12700">
            <a:solidFill>
              <a:schemeClr val="tx1"/>
            </a:solidFill>
            <a:miter lim="800000"/>
            <a:headEnd type="none" w="sm" len="sm"/>
            <a:tailEnd type="none" w="sm" len="sm"/>
          </a:ln>
          <a:effectLst/>
        </p:spPr>
        <p:txBody>
          <a:bodyPr/>
          <a:lstStyle/>
          <a:p>
            <a:pPr algn="ctr"/>
            <a:r>
              <a:rPr lang="en-US" dirty="0"/>
              <a:t>Is this the only person who has information about how to do a task?</a:t>
            </a:r>
          </a:p>
        </p:txBody>
      </p:sp>
      <p:sp>
        <p:nvSpPr>
          <p:cNvPr id="3" name="Slide Number Placeholder 2"/>
          <p:cNvSpPr>
            <a:spLocks noGrp="1"/>
          </p:cNvSpPr>
          <p:nvPr>
            <p:ph type="sldNum" sz="quarter" idx="12"/>
          </p:nvPr>
        </p:nvSpPr>
        <p:spPr/>
        <p:txBody>
          <a:bodyPr/>
          <a:lstStyle/>
          <a:p>
            <a:fld id="{AE02E5FE-5CAD-4014-8959-0FBE4DC3FF75}"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3"/>
                                        </p:tgtEl>
                                        <p:attrNameLst>
                                          <p:attrName>style.visibility</p:attrName>
                                        </p:attrNameLst>
                                      </p:cBhvr>
                                      <p:to>
                                        <p:strVal val="visible"/>
                                      </p:to>
                                    </p:set>
                                    <p:animEffect transition="in" filter="fade">
                                      <p:cBhvr>
                                        <p:cTn id="7" dur="2000"/>
                                        <p:tgtEl>
                                          <p:spTgt spid="3277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24"/>
                                        </p:tgtEl>
                                        <p:attrNameLst>
                                          <p:attrName>style.visibility</p:attrName>
                                        </p:attrNameLst>
                                      </p:cBhvr>
                                      <p:to>
                                        <p:strVal val="visible"/>
                                      </p:to>
                                    </p:set>
                                    <p:animEffect transition="in" filter="fade">
                                      <p:cBhvr>
                                        <p:cTn id="12" dur="2000"/>
                                        <p:tgtEl>
                                          <p:spTgt spid="327724"/>
                                        </p:tgtEl>
                                      </p:cBhvr>
                                    </p:animEffect>
                                  </p:childTnLst>
                                  <p:subTnLst>
                                    <p:set>
                                      <p:cBhvr override="childStyle">
                                        <p:cTn dur="1" fill="hold" display="0" masterRel="nextClick" afterEffect="1"/>
                                        <p:tgtEl>
                                          <p:spTgt spid="32772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31"/>
                                        </p:tgtEl>
                                        <p:attrNameLst>
                                          <p:attrName>style.visibility</p:attrName>
                                        </p:attrNameLst>
                                      </p:cBhvr>
                                      <p:to>
                                        <p:strVal val="visible"/>
                                      </p:to>
                                    </p:set>
                                    <p:animEffect transition="in" filter="fade">
                                      <p:cBhvr>
                                        <p:cTn id="17" dur="2000"/>
                                        <p:tgtEl>
                                          <p:spTgt spid="32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3" grpId="0" animBg="1"/>
      <p:bldP spid="327724" grpId="0" animBg="1"/>
      <p:bldP spid="3277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85800" y="12192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4765" name="AutoShape 45"/>
          <p:cNvSpPr>
            <a:spLocks noChangeArrowheads="1"/>
          </p:cNvSpPr>
          <p:nvPr/>
        </p:nvSpPr>
        <p:spPr bwMode="auto">
          <a:xfrm>
            <a:off x="6019800" y="228600"/>
            <a:ext cx="2590800" cy="1600200"/>
          </a:xfrm>
          <a:prstGeom prst="wedgeRectCallout">
            <a:avLst>
              <a:gd name="adj1" fmla="val -79352"/>
              <a:gd name="adj2" fmla="val 73213"/>
            </a:avLst>
          </a:prstGeom>
          <a:solidFill>
            <a:schemeClr val="accent1"/>
          </a:solidFill>
          <a:ln w="12700">
            <a:solidFill>
              <a:schemeClr val="tx1"/>
            </a:solidFill>
            <a:miter lim="800000"/>
            <a:headEnd type="none" w="sm" len="sm"/>
            <a:tailEnd type="none" w="sm" len="sm"/>
          </a:ln>
          <a:effectLst/>
        </p:spPr>
        <p:txBody>
          <a:bodyPr/>
          <a:lstStyle/>
          <a:p>
            <a:pPr algn="ctr"/>
            <a:r>
              <a:rPr lang="en-US" dirty="0" smtClean="0"/>
              <a:t>Information </a:t>
            </a:r>
            <a:r>
              <a:rPr lang="en-US" dirty="0"/>
              <a:t>for the organization exists at all levels.</a:t>
            </a:r>
          </a:p>
        </p:txBody>
      </p:sp>
      <p:sp>
        <p:nvSpPr>
          <p:cNvPr id="414767" name="AutoShape 47"/>
          <p:cNvSpPr>
            <a:spLocks noChangeArrowheads="1"/>
          </p:cNvSpPr>
          <p:nvPr/>
        </p:nvSpPr>
        <p:spPr bwMode="auto">
          <a:xfrm flipH="1">
            <a:off x="533400" y="228600"/>
            <a:ext cx="3048000" cy="838200"/>
          </a:xfrm>
          <a:prstGeom prst="wedgeRectCallout">
            <a:avLst>
              <a:gd name="adj1" fmla="val -41458"/>
              <a:gd name="adj2" fmla="val 474615"/>
            </a:avLst>
          </a:prstGeom>
          <a:solidFill>
            <a:schemeClr val="accent1"/>
          </a:solidFill>
          <a:ln w="12700">
            <a:solidFill>
              <a:schemeClr val="tx1"/>
            </a:solidFill>
            <a:miter lim="800000"/>
            <a:headEnd type="none" w="sm" len="sm"/>
            <a:tailEnd type="none" w="sm" len="sm"/>
          </a:ln>
          <a:effectLst/>
        </p:spPr>
        <p:txBody>
          <a:bodyPr/>
          <a:lstStyle/>
          <a:p>
            <a:pPr algn="ctr"/>
            <a:r>
              <a:rPr lang="en-US" dirty="0"/>
              <a:t>So the servant leader values every </a:t>
            </a:r>
            <a:r>
              <a:rPr lang="en-US" dirty="0" smtClean="0"/>
              <a:t>person</a:t>
            </a:r>
            <a:endParaRPr lang="en-US" dirty="0"/>
          </a:p>
        </p:txBody>
      </p:sp>
      <p:sp>
        <p:nvSpPr>
          <p:cNvPr id="3" name="Slide Number Placeholder 2"/>
          <p:cNvSpPr>
            <a:spLocks noGrp="1"/>
          </p:cNvSpPr>
          <p:nvPr>
            <p:ph type="sldNum" sz="quarter" idx="12"/>
          </p:nvPr>
        </p:nvSpPr>
        <p:spPr/>
        <p:txBody>
          <a:bodyPr/>
          <a:lstStyle/>
          <a:p>
            <a:fld id="{AE02E5FE-5CAD-4014-8959-0FBE4DC3FF75}" type="slidenum">
              <a:rPr lang="en-US" smtClean="0"/>
              <a:pPr/>
              <a:t>32</a:t>
            </a:fld>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0444" y="-246394"/>
            <a:ext cx="5840312" cy="6874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4765"/>
                                        </p:tgtEl>
                                        <p:attrNameLst>
                                          <p:attrName>style.visibility</p:attrName>
                                        </p:attrNameLst>
                                      </p:cBhvr>
                                      <p:to>
                                        <p:strVal val="visible"/>
                                      </p:to>
                                    </p:set>
                                    <p:animEffect transition="in" filter="fade">
                                      <p:cBhvr>
                                        <p:cTn id="7" dur="2000"/>
                                        <p:tgtEl>
                                          <p:spTgt spid="414765"/>
                                        </p:tgtEl>
                                      </p:cBhvr>
                                    </p:animEffect>
                                  </p:childTnLst>
                                  <p:subTnLst>
                                    <p:set>
                                      <p:cBhvr override="childStyle">
                                        <p:cTn dur="1" fill="hold" display="0" masterRel="nextClick" afterEffect="1"/>
                                        <p:tgtEl>
                                          <p:spTgt spid="41476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4767"/>
                                        </p:tgtEl>
                                        <p:attrNameLst>
                                          <p:attrName>style.visibility</p:attrName>
                                        </p:attrNameLst>
                                      </p:cBhvr>
                                      <p:to>
                                        <p:strVal val="visible"/>
                                      </p:to>
                                    </p:set>
                                    <p:animEffect transition="in" filter="fade">
                                      <p:cBhvr>
                                        <p:cTn id="12" dur="2000"/>
                                        <p:tgtEl>
                                          <p:spTgt spid="41476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65" grpId="0" animBg="1"/>
      <p:bldP spid="4147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e interview b.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4C1B5C61-67BA-4E05-8A28-36FC48309982}"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85750"/>
            <a:ext cx="7772400" cy="1390650"/>
          </a:xfrm>
          <a:noFill/>
          <a:ln/>
        </p:spPr>
        <p:txBody>
          <a:bodyPr/>
          <a:lstStyle/>
          <a:p>
            <a:r>
              <a:rPr lang="en-US"/>
              <a:t>1.	The Servant Leader Is Interested In Others</a:t>
            </a:r>
          </a:p>
        </p:txBody>
      </p:sp>
      <p:sp>
        <p:nvSpPr>
          <p:cNvPr id="28675" name="Rectangle 3"/>
          <p:cNvSpPr>
            <a:spLocks noGrp="1" noChangeArrowheads="1"/>
          </p:cNvSpPr>
          <p:nvPr>
            <p:ph type="body" idx="1"/>
          </p:nvPr>
        </p:nvSpPr>
        <p:spPr>
          <a:xfrm>
            <a:off x="457200" y="1828800"/>
            <a:ext cx="8382000" cy="1981200"/>
          </a:xfrm>
          <a:noFill/>
          <a:ln/>
        </p:spPr>
        <p:txBody>
          <a:bodyPr/>
          <a:lstStyle/>
          <a:p>
            <a:pPr>
              <a:lnSpc>
                <a:spcPct val="90000"/>
              </a:lnSpc>
              <a:buFont typeface="Monotype Sorts" pitchFamily="2" charset="2"/>
              <a:buNone/>
            </a:pPr>
            <a:r>
              <a:rPr lang="en-US"/>
              <a:t>	“Hanani, one of my brothers, came from Judah with some other men, and I questioned them about the Jewish remnant that survived the exile, and also about Jerusalem.”  (Neh. 1:2)</a:t>
            </a:r>
          </a:p>
        </p:txBody>
      </p:sp>
      <p:graphicFrame>
        <p:nvGraphicFramePr>
          <p:cNvPr id="28676" name="Object 4"/>
          <p:cNvGraphicFramePr>
            <a:graphicFrameLocks/>
          </p:cNvGraphicFramePr>
          <p:nvPr/>
        </p:nvGraphicFramePr>
        <p:xfrm>
          <a:off x="2895600" y="3886200"/>
          <a:ext cx="3402013" cy="2743200"/>
        </p:xfrm>
        <a:graphic>
          <a:graphicData uri="http://schemas.openxmlformats.org/presentationml/2006/ole">
            <mc:AlternateContent xmlns:mc="http://schemas.openxmlformats.org/markup-compatibility/2006">
              <mc:Choice xmlns:v="urn:schemas-microsoft-com:vml" Requires="v">
                <p:oleObj spid="_x0000_s28702" name="ClipArt" r:id="rId4" imgW="3660480" imgH="2808000" progId="">
                  <p:embed/>
                </p:oleObj>
              </mc:Choice>
              <mc:Fallback>
                <p:oleObj name="ClipArt" r:id="rId4" imgW="3660480" imgH="2808000" progId="">
                  <p:embed/>
                  <p:pic>
                    <p:nvPicPr>
                      <p:cNvPr id="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86200"/>
                        <a:ext cx="34020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vertic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blinds(vertical)">
                                      <p:cBhvr>
                                        <p:cTn id="12"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285750"/>
            <a:ext cx="7772400" cy="1314450"/>
          </a:xfrm>
          <a:noFill/>
          <a:ln/>
        </p:spPr>
        <p:txBody>
          <a:bodyPr/>
          <a:lstStyle/>
          <a:p>
            <a:r>
              <a:rPr lang="en-US"/>
              <a:t>Servant Leaders Like People</a:t>
            </a:r>
          </a:p>
        </p:txBody>
      </p:sp>
      <p:sp>
        <p:nvSpPr>
          <p:cNvPr id="140291" name="Rectangle 3"/>
          <p:cNvSpPr>
            <a:spLocks noGrp="1" noChangeArrowheads="1"/>
          </p:cNvSpPr>
          <p:nvPr>
            <p:ph type="body" idx="1"/>
          </p:nvPr>
        </p:nvSpPr>
        <p:spPr>
          <a:xfrm>
            <a:off x="685800" y="1981200"/>
            <a:ext cx="3429000" cy="4038600"/>
          </a:xfrm>
          <a:noFill/>
          <a:ln/>
        </p:spPr>
        <p:txBody>
          <a:bodyPr/>
          <a:lstStyle/>
          <a:p>
            <a:r>
              <a:rPr lang="en-US"/>
              <a:t>If you can't stand the smell of sheep, you shouldn't be a shepherd.  </a:t>
            </a:r>
          </a:p>
          <a:p>
            <a:endParaRPr lang="en-US"/>
          </a:p>
        </p:txBody>
      </p:sp>
      <p:graphicFrame>
        <p:nvGraphicFramePr>
          <p:cNvPr id="140293" name="Object 5"/>
          <p:cNvGraphicFramePr>
            <a:graphicFrameLocks noChangeAspect="1"/>
          </p:cNvGraphicFramePr>
          <p:nvPr/>
        </p:nvGraphicFramePr>
        <p:xfrm>
          <a:off x="4343400" y="2057400"/>
          <a:ext cx="3490913" cy="3490913"/>
        </p:xfrm>
        <a:graphic>
          <a:graphicData uri="http://schemas.openxmlformats.org/presentationml/2006/ole">
            <mc:AlternateContent xmlns:mc="http://schemas.openxmlformats.org/markup-compatibility/2006">
              <mc:Choice xmlns:v="urn:schemas-microsoft-com:vml" Requires="v">
                <p:oleObj spid="_x0000_s140321" name="Clip" r:id="rId4" imgW="1343160" imgH="1343160" progId="">
                  <p:embed/>
                </p:oleObj>
              </mc:Choice>
              <mc:Fallback>
                <p:oleObj name="Clip" r:id="rId4" imgW="1343160" imgH="1343160"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057400"/>
                        <a:ext cx="3490913" cy="3490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0293"/>
                                        </p:tgtEl>
                                        <p:attrNameLst>
                                          <p:attrName>style.visibility</p:attrName>
                                        </p:attrNameLst>
                                      </p:cBhvr>
                                      <p:to>
                                        <p:strVal val="visible"/>
                                      </p:to>
                                    </p:set>
                                    <p:animEffect transition="in" filter="dissolve">
                                      <p:cBhvr>
                                        <p:cTn id="12"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685800" y="381000"/>
            <a:ext cx="4191000" cy="5867400"/>
          </a:xfrm>
          <a:noFill/>
          <a:ln/>
        </p:spPr>
        <p:txBody>
          <a:bodyPr/>
          <a:lstStyle/>
          <a:p>
            <a:r>
              <a:rPr lang="en-US"/>
              <a:t>Andrew Carnegie felt you develop people the same way you mine for gold.  "In gold mining you must literally move tons of dirt to find a single ounce of gold. </a:t>
            </a:r>
          </a:p>
          <a:p>
            <a:r>
              <a:rPr lang="en-US"/>
              <a:t> However, you don't look for the dirt - you look for the gold."  </a:t>
            </a:r>
            <a:r>
              <a:rPr lang="en-US" sz="2000"/>
              <a:t>(Homemade, September 1992)</a:t>
            </a:r>
            <a:endParaRPr lang="en-US"/>
          </a:p>
        </p:txBody>
      </p:sp>
      <p:graphicFrame>
        <p:nvGraphicFramePr>
          <p:cNvPr id="142340" name="Object 4"/>
          <p:cNvGraphicFramePr>
            <a:graphicFrameLocks noChangeAspect="1"/>
          </p:cNvGraphicFramePr>
          <p:nvPr/>
        </p:nvGraphicFramePr>
        <p:xfrm>
          <a:off x="5181600" y="1219200"/>
          <a:ext cx="3698875" cy="4038600"/>
        </p:xfrm>
        <a:graphic>
          <a:graphicData uri="http://schemas.openxmlformats.org/presentationml/2006/ole">
            <mc:AlternateContent xmlns:mc="http://schemas.openxmlformats.org/markup-compatibility/2006">
              <mc:Choice xmlns:v="urn:schemas-microsoft-com:vml" Requires="v">
                <p:oleObj spid="_x0000_s142366" name="Clip" r:id="rId4" imgW="2381400" imgH="2600280" progId="">
                  <p:embed/>
                </p:oleObj>
              </mc:Choice>
              <mc:Fallback>
                <p:oleObj name="Clip" r:id="rId4" imgW="2381400" imgH="260028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219200"/>
                        <a:ext cx="3698875"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142340"/>
                                        </p:tgtEl>
                                        <p:attrNameLst>
                                          <p:attrName>style.visibility</p:attrName>
                                        </p:attrNameLst>
                                      </p:cBhvr>
                                      <p:to>
                                        <p:strVal val="visible"/>
                                      </p:to>
                                    </p:set>
                                    <p:animEffect transition="in" filter="dissolve">
                                      <p:cBhvr>
                                        <p:cTn id="7" dur="500"/>
                                        <p:tgtEl>
                                          <p:spTgt spid="142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calcmode="lin" valueType="num">
                                      <p:cBhvr additive="base">
                                        <p:cTn id="12" dur="500" fill="hold"/>
                                        <p:tgtEl>
                                          <p:spTgt spid="14233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23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Ellen </a:t>
            </a:r>
            <a:r>
              <a:rPr lang="en-US" dirty="0" smtClean="0"/>
              <a:t>White</a:t>
            </a:r>
            <a:endParaRPr lang="en-US" dirty="0"/>
          </a:p>
        </p:txBody>
      </p:sp>
      <p:sp>
        <p:nvSpPr>
          <p:cNvPr id="3" name="Content Placeholder 2"/>
          <p:cNvSpPr>
            <a:spLocks noGrp="1"/>
          </p:cNvSpPr>
          <p:nvPr>
            <p:ph idx="1"/>
          </p:nvPr>
        </p:nvSpPr>
        <p:spPr>
          <a:xfrm>
            <a:off x="685800" y="1657350"/>
            <a:ext cx="7772400" cy="4286250"/>
          </a:xfrm>
        </p:spPr>
        <p:txBody>
          <a:bodyPr/>
          <a:lstStyle/>
          <a:p>
            <a:r>
              <a:rPr lang="en-US" dirty="0" smtClean="0"/>
              <a:t>"</a:t>
            </a:r>
            <a:r>
              <a:rPr lang="en-US" dirty="0"/>
              <a:t>But the early Christians began to look for defects in one another.  Dwelling upon mistakes, giving place to unkind criticism, they lost sight of the Savior and of the great love He had revealed for sinners.  They became </a:t>
            </a:r>
            <a:r>
              <a:rPr lang="en-US" b="1" i="1" dirty="0"/>
              <a:t>more strict</a:t>
            </a:r>
            <a:r>
              <a:rPr lang="en-US" dirty="0"/>
              <a:t> in regard to outward ceremonies, more particular about the theory of the faith, more severe in their criticisms.  (8T 241)</a:t>
            </a:r>
          </a:p>
          <a:p>
            <a:endParaRPr lang="en-US" dirty="0"/>
          </a:p>
        </p:txBody>
      </p:sp>
      <p:sp>
        <p:nvSpPr>
          <p:cNvPr id="4" name="Slide Number Placeholder 3"/>
          <p:cNvSpPr>
            <a:spLocks noGrp="1"/>
          </p:cNvSpPr>
          <p:nvPr>
            <p:ph type="sldNum" sz="quarter" idx="12"/>
          </p:nvPr>
        </p:nvSpPr>
        <p:spPr/>
        <p:txBody>
          <a:bodyPr/>
          <a:lstStyle/>
          <a:p>
            <a:fld id="{4C1B5C61-67BA-4E05-8A28-36FC48309982}" type="slidenum">
              <a:rPr lang="en-US" smtClean="0"/>
              <a:pPr/>
              <a:t>37</a:t>
            </a:fld>
            <a:endParaRPr lang="en-US"/>
          </a:p>
        </p:txBody>
      </p:sp>
    </p:spTree>
    <p:extLst>
      <p:ext uri="{BB962C8B-B14F-4D97-AF65-F5344CB8AC3E}">
        <p14:creationId xmlns:p14="http://schemas.microsoft.com/office/powerpoint/2010/main" val="3500882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285750"/>
            <a:ext cx="8458200" cy="1390650"/>
          </a:xfrm>
          <a:noFill/>
          <a:ln/>
        </p:spPr>
        <p:txBody>
          <a:bodyPr/>
          <a:lstStyle/>
          <a:p>
            <a:r>
              <a:rPr lang="en-US"/>
              <a:t>2.	The Servant Leader </a:t>
            </a:r>
            <a:br>
              <a:rPr lang="en-US"/>
            </a:br>
            <a:r>
              <a:rPr lang="en-US"/>
              <a:t>Is Empathetic</a:t>
            </a:r>
          </a:p>
        </p:txBody>
      </p:sp>
      <p:sp>
        <p:nvSpPr>
          <p:cNvPr id="33795" name="Rectangle 3"/>
          <p:cNvSpPr>
            <a:spLocks noGrp="1" noChangeArrowheads="1"/>
          </p:cNvSpPr>
          <p:nvPr>
            <p:ph type="body" idx="1"/>
          </p:nvPr>
        </p:nvSpPr>
        <p:spPr>
          <a:xfrm>
            <a:off x="685800" y="1676400"/>
            <a:ext cx="7772400" cy="2533650"/>
          </a:xfrm>
          <a:noFill/>
          <a:ln/>
        </p:spPr>
        <p:txBody>
          <a:bodyPr/>
          <a:lstStyle/>
          <a:p>
            <a:pPr>
              <a:lnSpc>
                <a:spcPct val="90000"/>
              </a:lnSpc>
            </a:pPr>
            <a:r>
              <a:rPr lang="en-US" dirty="0"/>
              <a:t>They said to me, "Those who survived the exile and are back in the province are in great trouble and disgrace. The wall of Jerusalem is broken down, and its gates have been burned with fire."  (</a:t>
            </a:r>
            <a:r>
              <a:rPr lang="en-US" dirty="0" err="1"/>
              <a:t>Neh</a:t>
            </a:r>
            <a:r>
              <a:rPr lang="en-US" dirty="0"/>
              <a:t> 1:3</a:t>
            </a:r>
            <a:r>
              <a:rPr lang="en-US" dirty="0" smtClean="0"/>
              <a:t>)</a:t>
            </a:r>
            <a:endParaRPr lang="en-US" dirty="0"/>
          </a:p>
        </p:txBody>
      </p:sp>
      <p:graphicFrame>
        <p:nvGraphicFramePr>
          <p:cNvPr id="33796" name="Object 4"/>
          <p:cNvGraphicFramePr>
            <a:graphicFrameLocks/>
          </p:cNvGraphicFramePr>
          <p:nvPr/>
        </p:nvGraphicFramePr>
        <p:xfrm>
          <a:off x="2735263" y="4038600"/>
          <a:ext cx="3652837" cy="2409825"/>
        </p:xfrm>
        <a:graphic>
          <a:graphicData uri="http://schemas.openxmlformats.org/presentationml/2006/ole">
            <mc:AlternateContent xmlns:mc="http://schemas.openxmlformats.org/markup-compatibility/2006">
              <mc:Choice xmlns:v="urn:schemas-microsoft-com:vml" Requires="v">
                <p:oleObj spid="_x0000_s33823" name="Microsoft ClipArt Gallery" r:id="rId4" imgW="3662280" imgH="2562120" progId="">
                  <p:embed/>
                </p:oleObj>
              </mc:Choice>
              <mc:Fallback>
                <p:oleObj name="Microsoft ClipArt Gallery" r:id="rId4" imgW="3662280" imgH="2562120" progId="">
                  <p:embed/>
                  <p:pic>
                    <p:nvPicPr>
                      <p:cNvPr id="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263" y="4038600"/>
                        <a:ext cx="3652837"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ox(out)">
                                      <p:cBhvr>
                                        <p:cTn id="7" dur="500"/>
                                        <p:tgtEl>
                                          <p:spTgt spid="3379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3000"/>
                                  </p:stCondLst>
                                  <p:childTnLst>
                                    <p:set>
                                      <p:cBhvr>
                                        <p:cTn id="10" dur="1" fill="hold">
                                          <p:stCondLst>
                                            <p:cond delay="0"/>
                                          </p:stCondLst>
                                        </p:cTn>
                                        <p:tgtEl>
                                          <p:spTgt spid="33796"/>
                                        </p:tgtEl>
                                        <p:attrNameLst>
                                          <p:attrName>style.visibility</p:attrName>
                                        </p:attrNameLst>
                                      </p:cBhvr>
                                      <p:to>
                                        <p:strVal val="visible"/>
                                      </p:to>
                                    </p:set>
                                    <p:animEffect transition="in" filter="box(in)">
                                      <p:cBhvr>
                                        <p:cTn id="11"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t>The Response Of Some</a:t>
            </a:r>
          </a:p>
        </p:txBody>
      </p:sp>
      <p:sp>
        <p:nvSpPr>
          <p:cNvPr id="399363" name="Rectangle 3"/>
          <p:cNvSpPr>
            <a:spLocks noGrp="1" noChangeArrowheads="1"/>
          </p:cNvSpPr>
          <p:nvPr>
            <p:ph type="body" idx="1"/>
          </p:nvPr>
        </p:nvSpPr>
        <p:spPr/>
        <p:txBody>
          <a:bodyPr/>
          <a:lstStyle/>
          <a:p>
            <a:pPr>
              <a:lnSpc>
                <a:spcPct val="90000"/>
              </a:lnSpc>
            </a:pPr>
            <a:r>
              <a:rPr lang="en-US" sz="2800"/>
              <a:t>Relief</a:t>
            </a:r>
          </a:p>
          <a:p>
            <a:pPr lvl="1">
              <a:lnSpc>
                <a:spcPct val="90000"/>
              </a:lnSpc>
            </a:pPr>
            <a:r>
              <a:rPr lang="en-US" sz="2400"/>
              <a:t>“I am glad that it isn’t my problem.”</a:t>
            </a:r>
          </a:p>
          <a:p>
            <a:pPr>
              <a:lnSpc>
                <a:spcPct val="90000"/>
              </a:lnSpc>
            </a:pPr>
            <a:r>
              <a:rPr lang="en-US" sz="2800"/>
              <a:t>Assign blame</a:t>
            </a:r>
          </a:p>
          <a:p>
            <a:pPr lvl="1">
              <a:lnSpc>
                <a:spcPct val="90000"/>
              </a:lnSpc>
            </a:pPr>
            <a:r>
              <a:rPr lang="en-US" sz="2400"/>
              <a:t>“The walls are broken down – I wonder whose fault it was?</a:t>
            </a:r>
          </a:p>
          <a:p>
            <a:pPr>
              <a:lnSpc>
                <a:spcPct val="90000"/>
              </a:lnSpc>
            </a:pPr>
            <a:r>
              <a:rPr lang="en-US" sz="2800"/>
              <a:t>Satisfaction</a:t>
            </a:r>
          </a:p>
          <a:p>
            <a:pPr lvl="1">
              <a:lnSpc>
                <a:spcPct val="90000"/>
              </a:lnSpc>
            </a:pPr>
            <a:r>
              <a:rPr lang="en-US" sz="2400"/>
              <a:t>It looks like they finally got what was coming to them.</a:t>
            </a:r>
          </a:p>
          <a:p>
            <a:pPr>
              <a:lnSpc>
                <a:spcPct val="90000"/>
              </a:lnSpc>
            </a:pPr>
            <a:r>
              <a:rPr lang="en-US" sz="2800"/>
              <a:t>Pride</a:t>
            </a:r>
          </a:p>
          <a:p>
            <a:pPr lvl="1">
              <a:lnSpc>
                <a:spcPct val="90000"/>
              </a:lnSpc>
            </a:pPr>
            <a:r>
              <a:rPr lang="en-US" sz="2400"/>
              <a:t>“We are better than they are.”</a:t>
            </a:r>
          </a:p>
        </p:txBody>
      </p:sp>
      <p:sp>
        <p:nvSpPr>
          <p:cNvPr id="2" name="Slide Number Placeholder 1"/>
          <p:cNvSpPr>
            <a:spLocks noGrp="1"/>
          </p:cNvSpPr>
          <p:nvPr>
            <p:ph type="sldNum" sz="quarter" idx="12"/>
          </p:nvPr>
        </p:nvSpPr>
        <p:spPr/>
        <p:txBody>
          <a:bodyPr/>
          <a:lstStyle/>
          <a:p>
            <a:fld id="{4C1B5C61-67BA-4E05-8A28-36FC48309982}"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63">
                                            <p:txEl>
                                              <p:pRg st="0" end="0"/>
                                            </p:txEl>
                                          </p:spTgt>
                                        </p:tgtEl>
                                        <p:attrNameLst>
                                          <p:attrName>style.visibility</p:attrName>
                                        </p:attrNameLst>
                                      </p:cBhvr>
                                      <p:to>
                                        <p:strVal val="visible"/>
                                      </p:to>
                                    </p:set>
                                    <p:animEffect transition="in" filter="fade">
                                      <p:cBhvr>
                                        <p:cTn id="7" dur="1000"/>
                                        <p:tgtEl>
                                          <p:spTgt spid="399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63">
                                            <p:txEl>
                                              <p:pRg st="1" end="1"/>
                                            </p:txEl>
                                          </p:spTgt>
                                        </p:tgtEl>
                                        <p:attrNameLst>
                                          <p:attrName>style.visibility</p:attrName>
                                        </p:attrNameLst>
                                      </p:cBhvr>
                                      <p:to>
                                        <p:strVal val="visible"/>
                                      </p:to>
                                    </p:set>
                                    <p:animEffect transition="in" filter="fade">
                                      <p:cBhvr>
                                        <p:cTn id="12" dur="1000"/>
                                        <p:tgtEl>
                                          <p:spTgt spid="399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63">
                                            <p:txEl>
                                              <p:pRg st="2" end="2"/>
                                            </p:txEl>
                                          </p:spTgt>
                                        </p:tgtEl>
                                        <p:attrNameLst>
                                          <p:attrName>style.visibility</p:attrName>
                                        </p:attrNameLst>
                                      </p:cBhvr>
                                      <p:to>
                                        <p:strVal val="visible"/>
                                      </p:to>
                                    </p:set>
                                    <p:animEffect transition="in" filter="fade">
                                      <p:cBhvr>
                                        <p:cTn id="17" dur="1000"/>
                                        <p:tgtEl>
                                          <p:spTgt spid="399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363">
                                            <p:txEl>
                                              <p:pRg st="3" end="3"/>
                                            </p:txEl>
                                          </p:spTgt>
                                        </p:tgtEl>
                                        <p:attrNameLst>
                                          <p:attrName>style.visibility</p:attrName>
                                        </p:attrNameLst>
                                      </p:cBhvr>
                                      <p:to>
                                        <p:strVal val="visible"/>
                                      </p:to>
                                    </p:set>
                                    <p:animEffect transition="in" filter="fade">
                                      <p:cBhvr>
                                        <p:cTn id="22" dur="1000"/>
                                        <p:tgtEl>
                                          <p:spTgt spid="399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9363">
                                            <p:txEl>
                                              <p:pRg st="4" end="4"/>
                                            </p:txEl>
                                          </p:spTgt>
                                        </p:tgtEl>
                                        <p:attrNameLst>
                                          <p:attrName>style.visibility</p:attrName>
                                        </p:attrNameLst>
                                      </p:cBhvr>
                                      <p:to>
                                        <p:strVal val="visible"/>
                                      </p:to>
                                    </p:set>
                                    <p:animEffect transition="in" filter="fade">
                                      <p:cBhvr>
                                        <p:cTn id="27" dur="1000"/>
                                        <p:tgtEl>
                                          <p:spTgt spid="399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9363">
                                            <p:txEl>
                                              <p:pRg st="5" end="5"/>
                                            </p:txEl>
                                          </p:spTgt>
                                        </p:tgtEl>
                                        <p:attrNameLst>
                                          <p:attrName>style.visibility</p:attrName>
                                        </p:attrNameLst>
                                      </p:cBhvr>
                                      <p:to>
                                        <p:strVal val="visible"/>
                                      </p:to>
                                    </p:set>
                                    <p:animEffect transition="in" filter="fade">
                                      <p:cBhvr>
                                        <p:cTn id="32" dur="1000"/>
                                        <p:tgtEl>
                                          <p:spTgt spid="3993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9363">
                                            <p:txEl>
                                              <p:pRg st="6" end="6"/>
                                            </p:txEl>
                                          </p:spTgt>
                                        </p:tgtEl>
                                        <p:attrNameLst>
                                          <p:attrName>style.visibility</p:attrName>
                                        </p:attrNameLst>
                                      </p:cBhvr>
                                      <p:to>
                                        <p:strVal val="visible"/>
                                      </p:to>
                                    </p:set>
                                    <p:animEffect transition="in" filter="fade">
                                      <p:cBhvr>
                                        <p:cTn id="37" dur="1000"/>
                                        <p:tgtEl>
                                          <p:spTgt spid="3993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9363">
                                            <p:txEl>
                                              <p:pRg st="7" end="7"/>
                                            </p:txEl>
                                          </p:spTgt>
                                        </p:tgtEl>
                                        <p:attrNameLst>
                                          <p:attrName>style.visibility</p:attrName>
                                        </p:attrNameLst>
                                      </p:cBhvr>
                                      <p:to>
                                        <p:strVal val="visible"/>
                                      </p:to>
                                    </p:set>
                                    <p:animEffect transition="in" filter="fade">
                                      <p:cBhvr>
                                        <p:cTn id="42" dur="1000"/>
                                        <p:tgtEl>
                                          <p:spTgt spid="3993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14:13-14  (NLT)</a:t>
            </a:r>
            <a:endParaRPr lang="en-US" dirty="0"/>
          </a:p>
        </p:txBody>
      </p:sp>
      <p:sp>
        <p:nvSpPr>
          <p:cNvPr id="3" name="Content Placeholder 2"/>
          <p:cNvSpPr>
            <a:spLocks noGrp="1"/>
          </p:cNvSpPr>
          <p:nvPr>
            <p:ph idx="1"/>
          </p:nvPr>
        </p:nvSpPr>
        <p:spPr/>
        <p:txBody>
          <a:bodyPr/>
          <a:lstStyle/>
          <a:p>
            <a:pPr marL="0" indent="0">
              <a:buNone/>
            </a:pPr>
            <a:r>
              <a:rPr lang="en-US" baseline="30000" dirty="0" smtClean="0"/>
              <a:t>13</a:t>
            </a:r>
            <a:r>
              <a:rPr lang="en-US" baseline="30000" dirty="0"/>
              <a:t> </a:t>
            </a:r>
            <a:r>
              <a:rPr lang="en-US" dirty="0"/>
              <a:t>For you said to yourself, </a:t>
            </a:r>
          </a:p>
          <a:p>
            <a:pPr marL="0" indent="0">
              <a:buNone/>
            </a:pPr>
            <a:r>
              <a:rPr lang="en-US" dirty="0"/>
              <a:t>‘I will ascend to heaven and set my throne above God’s stars. </a:t>
            </a:r>
          </a:p>
          <a:p>
            <a:pPr marL="0" indent="0">
              <a:buNone/>
            </a:pPr>
            <a:r>
              <a:rPr lang="en-US" dirty="0"/>
              <a:t>I will preside on the mountain of the gods </a:t>
            </a:r>
          </a:p>
          <a:p>
            <a:pPr marL="0" indent="0">
              <a:buNone/>
            </a:pPr>
            <a:r>
              <a:rPr lang="en-US" dirty="0"/>
              <a:t>far away in the north</a:t>
            </a:r>
            <a:r>
              <a:rPr lang="en-US" dirty="0" smtClean="0"/>
              <a:t>.</a:t>
            </a:r>
            <a:endParaRPr lang="en-US" dirty="0"/>
          </a:p>
          <a:p>
            <a:pPr marL="0" indent="0">
              <a:buNone/>
            </a:pPr>
            <a:r>
              <a:rPr lang="en-US" baseline="30000" dirty="0"/>
              <a:t>14 </a:t>
            </a:r>
            <a:r>
              <a:rPr lang="en-US" dirty="0"/>
              <a:t>I will climb to the highest heavens </a:t>
            </a:r>
          </a:p>
          <a:p>
            <a:pPr marL="0" indent="0">
              <a:buNone/>
            </a:pPr>
            <a:r>
              <a:rPr lang="en-US" dirty="0"/>
              <a:t>and be like the Most High.’ </a:t>
            </a:r>
          </a:p>
          <a:p>
            <a:endParaRPr lang="en-US" dirty="0"/>
          </a:p>
        </p:txBody>
      </p:sp>
      <p:sp>
        <p:nvSpPr>
          <p:cNvPr id="4" name="Slide Number Placeholder 3"/>
          <p:cNvSpPr>
            <a:spLocks noGrp="1"/>
          </p:cNvSpPr>
          <p:nvPr>
            <p:ph type="sldNum" sz="quarter" idx="12"/>
          </p:nvPr>
        </p:nvSpPr>
        <p:spPr/>
        <p:txBody>
          <a:bodyPr/>
          <a:lstStyle/>
          <a:p>
            <a:fld id="{4C1B5C61-67BA-4E05-8A28-36FC48309982}" type="slidenum">
              <a:rPr lang="en-US" smtClean="0"/>
              <a:pPr/>
              <a:t>4</a:t>
            </a:fld>
            <a:endParaRPr lang="en-US"/>
          </a:p>
        </p:txBody>
      </p:sp>
    </p:spTree>
    <p:extLst>
      <p:ext uri="{BB962C8B-B14F-4D97-AF65-F5344CB8AC3E}">
        <p14:creationId xmlns:p14="http://schemas.microsoft.com/office/powerpoint/2010/main" val="309490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t>Nehemiah’s Response</a:t>
            </a:r>
          </a:p>
        </p:txBody>
      </p:sp>
      <p:sp>
        <p:nvSpPr>
          <p:cNvPr id="163843" name="Rectangle 3"/>
          <p:cNvSpPr>
            <a:spLocks noGrp="1" noChangeArrowheads="1"/>
          </p:cNvSpPr>
          <p:nvPr>
            <p:ph type="body" sz="half" idx="1"/>
          </p:nvPr>
        </p:nvSpPr>
        <p:spPr>
          <a:xfrm>
            <a:off x="685800" y="1657350"/>
            <a:ext cx="4495800" cy="4438650"/>
          </a:xfrm>
        </p:spPr>
        <p:txBody>
          <a:bodyPr/>
          <a:lstStyle/>
          <a:p>
            <a:pPr>
              <a:lnSpc>
                <a:spcPct val="90000"/>
              </a:lnSpc>
            </a:pPr>
            <a:r>
              <a:rPr lang="en-US" sz="3600" dirty="0"/>
              <a:t>"When I heard these things, I sat down and wept.  For some days I mourned and fasted and prayed before the God of heaven.”  (Neh. 1:4</a:t>
            </a:r>
            <a:r>
              <a:rPr lang="en-US" sz="3600" dirty="0" smtClean="0"/>
              <a:t>)</a:t>
            </a:r>
            <a:endParaRPr lang="en-US" sz="3600" dirty="0"/>
          </a:p>
        </p:txBody>
      </p:sp>
      <p:pic>
        <p:nvPicPr>
          <p:cNvPr id="163844" name="Picture 4" descr="PE04030_[1]"/>
          <p:cNvPicPr>
            <a:picLocks noGrp="1" noChangeAspect="1" noChangeArrowheads="1"/>
          </p:cNvPicPr>
          <p:nvPr>
            <p:ph sz="half" idx="2"/>
          </p:nvPr>
        </p:nvPicPr>
        <p:blipFill>
          <a:blip r:embed="rId3"/>
          <a:srcRect/>
          <a:stretch>
            <a:fillRect/>
          </a:stretch>
        </p:blipFill>
        <p:spPr>
          <a:xfrm flipH="1">
            <a:off x="6019800" y="1981200"/>
            <a:ext cx="2108200" cy="3886200"/>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Effect transition="in" filter="fade">
                                      <p:cBhvr>
                                        <p:cTn id="7" dur="1000"/>
                                        <p:tgtEl>
                                          <p:spTgt spid="16384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3844"/>
                                        </p:tgtEl>
                                        <p:attrNameLst>
                                          <p:attrName>style.visibility</p:attrName>
                                        </p:attrNameLst>
                                      </p:cBhvr>
                                      <p:to>
                                        <p:strVal val="visible"/>
                                      </p:to>
                                    </p:set>
                                    <p:animEffect transition="in" filter="fade">
                                      <p:cBhvr>
                                        <p:cTn id="11" dur="20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0" name="Rectangle 4"/>
          <p:cNvSpPr>
            <a:spLocks noGrp="1" noChangeArrowheads="1"/>
          </p:cNvSpPr>
          <p:nvPr>
            <p:ph type="title"/>
          </p:nvPr>
        </p:nvSpPr>
        <p:spPr/>
        <p:txBody>
          <a:bodyPr/>
          <a:lstStyle/>
          <a:p>
            <a:r>
              <a:rPr lang="en-US"/>
              <a:t>Response Of The Body To Injury</a:t>
            </a:r>
          </a:p>
        </p:txBody>
      </p:sp>
      <p:pic>
        <p:nvPicPr>
          <p:cNvPr id="357381" name="Picture 5" descr="HH01631_[1]"/>
          <p:cNvPicPr>
            <a:picLocks noGrp="1" noChangeAspect="1" noChangeArrowheads="1"/>
          </p:cNvPicPr>
          <p:nvPr>
            <p:ph idx="1"/>
          </p:nvPr>
        </p:nvPicPr>
        <p:blipFill>
          <a:blip r:embed="rId3"/>
          <a:srcRect/>
          <a:stretch>
            <a:fillRect/>
          </a:stretch>
        </p:blipFill>
        <p:spPr>
          <a:xfrm>
            <a:off x="1981200" y="1724025"/>
            <a:ext cx="5181600" cy="5133975"/>
          </a:xfrm>
          <a:noFill/>
          <a:ln/>
        </p:spPr>
      </p:pic>
      <p:sp>
        <p:nvSpPr>
          <p:cNvPr id="2" name="Slide Number Placeholder 1"/>
          <p:cNvSpPr>
            <a:spLocks noGrp="1"/>
          </p:cNvSpPr>
          <p:nvPr>
            <p:ph type="sldNum" sz="quarter" idx="12"/>
          </p:nvPr>
        </p:nvSpPr>
        <p:spPr/>
        <p:txBody>
          <a:bodyPr/>
          <a:lstStyle/>
          <a:p>
            <a:fld id="{4C1B5C61-67BA-4E05-8A28-36FC48309982}"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marL="838200" indent="-838200">
              <a:buFont typeface="+mj-lt"/>
              <a:buAutoNum type="arabicPeriod" startAt="3"/>
            </a:pPr>
            <a:r>
              <a:rPr lang="en-US" dirty="0"/>
              <a:t>The Servant Leader Identifies With Problems?</a:t>
            </a:r>
          </a:p>
        </p:txBody>
      </p:sp>
      <p:sp>
        <p:nvSpPr>
          <p:cNvPr id="172035" name="Rectangle 3"/>
          <p:cNvSpPr>
            <a:spLocks noGrp="1" noChangeArrowheads="1"/>
          </p:cNvSpPr>
          <p:nvPr>
            <p:ph type="body" idx="1"/>
          </p:nvPr>
        </p:nvSpPr>
        <p:spPr>
          <a:xfrm>
            <a:off x="685800" y="1657350"/>
            <a:ext cx="7772400" cy="4591050"/>
          </a:xfrm>
        </p:spPr>
        <p:txBody>
          <a:bodyPr/>
          <a:lstStyle/>
          <a:p>
            <a:pPr>
              <a:lnSpc>
                <a:spcPct val="90000"/>
              </a:lnSpc>
            </a:pPr>
            <a:r>
              <a:rPr lang="en-US" dirty="0"/>
              <a:t>"Then I said:  "O Lord, God of heaven, the great and awesome God, who keeps his covenant of love with those who love him and obey his commands, let your ear be attentive and your eyes open to hear the prayer your servant is praying before you day and night for your servants, the people of Israel</a:t>
            </a:r>
            <a:r>
              <a:rPr lang="en-US" b="1" i="1" u="sng" dirty="0"/>
              <a:t>.  I confess </a:t>
            </a:r>
            <a:r>
              <a:rPr lang="en-US" dirty="0"/>
              <a:t>the sins we Israelites, including myself and my father's house, have committed against you."</a:t>
            </a:r>
          </a:p>
        </p:txBody>
      </p:sp>
      <p:sp>
        <p:nvSpPr>
          <p:cNvPr id="2" name="Slide Number Placeholder 1"/>
          <p:cNvSpPr>
            <a:spLocks noGrp="1"/>
          </p:cNvSpPr>
          <p:nvPr>
            <p:ph type="sldNum" sz="quarter" idx="12"/>
          </p:nvPr>
        </p:nvSpPr>
        <p:spPr/>
        <p:txBody>
          <a:bodyPr/>
          <a:lstStyle/>
          <a:p>
            <a:fld id="{4C1B5C61-67BA-4E05-8A28-36FC48309982}"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t>The Boat Trip</a:t>
            </a:r>
          </a:p>
        </p:txBody>
      </p:sp>
      <p:sp>
        <p:nvSpPr>
          <p:cNvPr id="291843" name="Rectangle 3"/>
          <p:cNvSpPr>
            <a:spLocks noGrp="1" noChangeArrowheads="1"/>
          </p:cNvSpPr>
          <p:nvPr>
            <p:ph type="body" sz="half" idx="1"/>
          </p:nvPr>
        </p:nvSpPr>
        <p:spPr>
          <a:xfrm>
            <a:off x="304800" y="1657350"/>
            <a:ext cx="2667000" cy="4114800"/>
          </a:xfrm>
        </p:spPr>
        <p:txBody>
          <a:bodyPr/>
          <a:lstStyle/>
          <a:p>
            <a:pPr>
              <a:buFont typeface="Monotype Sorts" pitchFamily="2" charset="2"/>
              <a:buNone/>
            </a:pPr>
            <a:r>
              <a:rPr lang="en-US" sz="2800" dirty="0"/>
              <a:t>	Imagine that we are in a boat together and suddenly I look over and see a hole in your end of the boat.</a:t>
            </a:r>
          </a:p>
        </p:txBody>
      </p:sp>
      <p:pic>
        <p:nvPicPr>
          <p:cNvPr id="5" name="Picture 7" descr="C:\Users\bietz\AppData\Local\Microsoft\Windows\Temporary Internet Files\Content.IE5\ME9CHOK5\MPj04226510000[1].jpg"/>
          <p:cNvPicPr>
            <a:picLocks noChangeAspect="1" noChangeArrowheads="1"/>
          </p:cNvPicPr>
          <p:nvPr/>
        </p:nvPicPr>
        <p:blipFill>
          <a:blip r:embed="rId3"/>
          <a:srcRect/>
          <a:stretch>
            <a:fillRect/>
          </a:stretch>
        </p:blipFill>
        <p:spPr bwMode="auto">
          <a:xfrm>
            <a:off x="3048000" y="1891903"/>
            <a:ext cx="5823921" cy="3899297"/>
          </a:xfrm>
          <a:prstGeom prst="rect">
            <a:avLst/>
          </a:prstGeom>
          <a:noFill/>
        </p:spPr>
      </p:pic>
      <p:sp>
        <p:nvSpPr>
          <p:cNvPr id="2" name="Slide Number Placeholder 1"/>
          <p:cNvSpPr>
            <a:spLocks noGrp="1"/>
          </p:cNvSpPr>
          <p:nvPr>
            <p:ph type="sldNum" sz="quarter" idx="12"/>
          </p:nvPr>
        </p:nvSpPr>
        <p:spPr/>
        <p:txBody>
          <a:bodyPr/>
          <a:lstStyle/>
          <a:p>
            <a:fld id="{F9572C92-B0B2-4F77-9B51-B0CBE42FFE59}"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en-US"/>
              <a:t>The Boat Trip</a:t>
            </a:r>
          </a:p>
        </p:txBody>
      </p:sp>
      <p:sp>
        <p:nvSpPr>
          <p:cNvPr id="292867" name="Rectangle 3"/>
          <p:cNvSpPr>
            <a:spLocks noGrp="1" noChangeArrowheads="1"/>
          </p:cNvSpPr>
          <p:nvPr>
            <p:ph type="body" sz="half" idx="1"/>
          </p:nvPr>
        </p:nvSpPr>
        <p:spPr>
          <a:xfrm>
            <a:off x="381000" y="1447800"/>
            <a:ext cx="3276600" cy="4724400"/>
          </a:xfrm>
        </p:spPr>
        <p:txBody>
          <a:bodyPr/>
          <a:lstStyle/>
          <a:p>
            <a:pPr>
              <a:buFont typeface="Monotype Sorts" pitchFamily="2" charset="2"/>
              <a:buNone/>
            </a:pPr>
            <a:r>
              <a:rPr lang="en-US" dirty="0"/>
              <a:t>What is my response?</a:t>
            </a:r>
          </a:p>
          <a:p>
            <a:pPr>
              <a:buFont typeface="Monotype Sorts" pitchFamily="2" charset="2"/>
              <a:buNone/>
            </a:pPr>
            <a:endParaRPr lang="en-US" dirty="0"/>
          </a:p>
          <a:p>
            <a:pPr>
              <a:buFont typeface="Monotype Sorts" pitchFamily="2" charset="2"/>
              <a:buNone/>
            </a:pPr>
            <a:r>
              <a:rPr lang="en-US" dirty="0"/>
              <a:t>“</a:t>
            </a:r>
            <a:r>
              <a:rPr lang="en-US" dirty="0">
                <a:solidFill>
                  <a:srgbClr val="FF3300"/>
                </a:solidFill>
              </a:rPr>
              <a:t>You</a:t>
            </a:r>
            <a:r>
              <a:rPr lang="en-US" dirty="0"/>
              <a:t> have a problem!”</a:t>
            </a:r>
          </a:p>
          <a:p>
            <a:pPr>
              <a:buFont typeface="Monotype Sorts" pitchFamily="2" charset="2"/>
              <a:buNone/>
            </a:pPr>
            <a:r>
              <a:rPr lang="en-US" dirty="0"/>
              <a:t>		No</a:t>
            </a:r>
          </a:p>
          <a:p>
            <a:pPr>
              <a:buFont typeface="Monotype Sorts" pitchFamily="2" charset="2"/>
              <a:buNone/>
            </a:pPr>
            <a:r>
              <a:rPr lang="en-US" dirty="0"/>
              <a:t> “</a:t>
            </a:r>
            <a:r>
              <a:rPr lang="en-US" dirty="0">
                <a:solidFill>
                  <a:srgbClr val="FF3300"/>
                </a:solidFill>
              </a:rPr>
              <a:t>We</a:t>
            </a:r>
            <a:r>
              <a:rPr lang="en-US" dirty="0"/>
              <a:t> have a problem!”  </a:t>
            </a:r>
          </a:p>
        </p:txBody>
      </p:sp>
      <p:pic>
        <p:nvPicPr>
          <p:cNvPr id="292871" name="Picture 7" descr="C:\Users\bietz\AppData\Local\Microsoft\Windows\Temporary Internet Files\Content.IE5\ME9CHOK5\MPj04226510000[1].jpg"/>
          <p:cNvPicPr>
            <a:picLocks noChangeAspect="1" noChangeArrowheads="1"/>
          </p:cNvPicPr>
          <p:nvPr/>
        </p:nvPicPr>
        <p:blipFill>
          <a:blip r:embed="rId3"/>
          <a:srcRect/>
          <a:stretch>
            <a:fillRect/>
          </a:stretch>
        </p:blipFill>
        <p:spPr bwMode="auto">
          <a:xfrm>
            <a:off x="3048000" y="1905000"/>
            <a:ext cx="5823921" cy="3899297"/>
          </a:xfrm>
          <a:prstGeom prst="rect">
            <a:avLst/>
          </a:prstGeom>
          <a:noFill/>
        </p:spPr>
      </p:pic>
      <p:sp>
        <p:nvSpPr>
          <p:cNvPr id="2" name="Slide Number Placeholder 1"/>
          <p:cNvSpPr>
            <a:spLocks noGrp="1"/>
          </p:cNvSpPr>
          <p:nvPr>
            <p:ph type="sldNum" sz="quarter" idx="12"/>
          </p:nvPr>
        </p:nvSpPr>
        <p:spPr/>
        <p:txBody>
          <a:bodyPr/>
          <a:lstStyle/>
          <a:p>
            <a:fld id="{F9572C92-B0B2-4F77-9B51-B0CBE42FFE59}"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 calcmode="lin" valueType="num">
                                      <p:cBhvr additive="base">
                                        <p:cTn id="7" dur="500" fill="hold"/>
                                        <p:tgtEl>
                                          <p:spTgt spid="292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2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2867">
                                            <p:txEl>
                                              <p:pRg st="2" end="2"/>
                                            </p:txEl>
                                          </p:spTgt>
                                        </p:tgtEl>
                                        <p:attrNameLst>
                                          <p:attrName>style.visibility</p:attrName>
                                        </p:attrNameLst>
                                      </p:cBhvr>
                                      <p:to>
                                        <p:strVal val="visible"/>
                                      </p:to>
                                    </p:set>
                                    <p:anim calcmode="lin" valueType="num">
                                      <p:cBhvr additive="base">
                                        <p:cTn id="13" dur="500" fill="hold"/>
                                        <p:tgtEl>
                                          <p:spTgt spid="29286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2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2867">
                                            <p:txEl>
                                              <p:pRg st="3" end="3"/>
                                            </p:txEl>
                                          </p:spTgt>
                                        </p:tgtEl>
                                        <p:attrNameLst>
                                          <p:attrName>style.visibility</p:attrName>
                                        </p:attrNameLst>
                                      </p:cBhvr>
                                      <p:to>
                                        <p:strVal val="visible"/>
                                      </p:to>
                                    </p:set>
                                    <p:anim calcmode="lin" valueType="num">
                                      <p:cBhvr additive="base">
                                        <p:cTn id="19" dur="500" fill="hold"/>
                                        <p:tgtEl>
                                          <p:spTgt spid="29286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2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2867">
                                            <p:txEl>
                                              <p:pRg st="4" end="4"/>
                                            </p:txEl>
                                          </p:spTgt>
                                        </p:tgtEl>
                                        <p:attrNameLst>
                                          <p:attrName>style.visibility</p:attrName>
                                        </p:attrNameLst>
                                      </p:cBhvr>
                                      <p:to>
                                        <p:strVal val="visible"/>
                                      </p:to>
                                    </p:set>
                                    <p:anim calcmode="lin" valueType="num">
                                      <p:cBhvr additive="base">
                                        <p:cTn id="25" dur="500" fill="hold"/>
                                        <p:tgtEl>
                                          <p:spTgt spid="29286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28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t>Ritz-Carlton Training Manual</a:t>
            </a:r>
          </a:p>
        </p:txBody>
      </p:sp>
      <p:sp>
        <p:nvSpPr>
          <p:cNvPr id="397315" name="Rectangle 3"/>
          <p:cNvSpPr>
            <a:spLocks noGrp="1" noChangeArrowheads="1"/>
          </p:cNvSpPr>
          <p:nvPr>
            <p:ph type="body" idx="1"/>
          </p:nvPr>
        </p:nvSpPr>
        <p:spPr/>
        <p:txBody>
          <a:bodyPr/>
          <a:lstStyle/>
          <a:p>
            <a:endParaRPr lang="en-US"/>
          </a:p>
          <a:p>
            <a:pPr>
              <a:buFont typeface="Monotype Sorts" pitchFamily="2" charset="2"/>
              <a:buNone/>
            </a:pPr>
            <a:endParaRPr lang="en-US"/>
          </a:p>
        </p:txBody>
      </p:sp>
      <p:sp>
        <p:nvSpPr>
          <p:cNvPr id="397316" name="WordArt 4"/>
          <p:cNvSpPr>
            <a:spLocks noChangeArrowheads="1" noChangeShapeType="1" noTextEdit="1"/>
          </p:cNvSpPr>
          <p:nvPr/>
        </p:nvSpPr>
        <p:spPr bwMode="auto">
          <a:xfrm>
            <a:off x="381000" y="3135313"/>
            <a:ext cx="8305800" cy="2198687"/>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"If you see a problem, </a:t>
            </a:r>
          </a:p>
          <a:p>
            <a:pPr algn="ctr"/>
            <a:r>
              <a:rPr lang="en-US" sz="3600" kern="10">
                <a:ln w="9525">
                  <a:noFill/>
                  <a:round/>
                  <a:headEnd type="none" w="sm" len="sm"/>
                  <a:tailEnd type="none" w="sm" len="sm"/>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you own it,"</a:t>
            </a:r>
          </a:p>
        </p:txBody>
      </p:sp>
      <p:sp>
        <p:nvSpPr>
          <p:cNvPr id="2" name="Slide Number Placeholder 1"/>
          <p:cNvSpPr>
            <a:spLocks noGrp="1"/>
          </p:cNvSpPr>
          <p:nvPr>
            <p:ph type="sldNum" sz="quarter" idx="12"/>
          </p:nvPr>
        </p:nvSpPr>
        <p:spPr/>
        <p:txBody>
          <a:bodyPr/>
          <a:lstStyle/>
          <a:p>
            <a:fld id="{4C1B5C61-67BA-4E05-8A28-36FC48309982}"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animEffect transition="in" filter="fade">
                                      <p:cBhvr>
                                        <p:cTn id="7" dur="2000"/>
                                        <p:tgtEl>
                                          <p:spTgt spid="397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a:ln/>
        </p:spPr>
        <p:txBody>
          <a:bodyPr/>
          <a:lstStyle/>
          <a:p>
            <a:r>
              <a:rPr lang="en-US" dirty="0" smtClean="0"/>
              <a:t>4. The </a:t>
            </a:r>
            <a:r>
              <a:rPr lang="en-US" dirty="0"/>
              <a:t>Servant Leader </a:t>
            </a:r>
            <a:br>
              <a:rPr lang="en-US" dirty="0"/>
            </a:br>
            <a:r>
              <a:rPr lang="en-US" dirty="0"/>
              <a:t>Is Available</a:t>
            </a:r>
          </a:p>
        </p:txBody>
      </p:sp>
      <p:sp>
        <p:nvSpPr>
          <p:cNvPr id="51203" name="Rectangle 3"/>
          <p:cNvSpPr>
            <a:spLocks noGrp="1" noChangeArrowheads="1"/>
          </p:cNvSpPr>
          <p:nvPr>
            <p:ph type="body" idx="1"/>
          </p:nvPr>
        </p:nvSpPr>
        <p:spPr>
          <a:xfrm>
            <a:off x="685800" y="1657350"/>
            <a:ext cx="6781800" cy="4591050"/>
          </a:xfrm>
          <a:noFill/>
          <a:ln/>
        </p:spPr>
        <p:txBody>
          <a:bodyPr/>
          <a:lstStyle/>
          <a:p>
            <a:r>
              <a:rPr lang="en-US" baseline="31000"/>
              <a:t>“</a:t>
            </a:r>
            <a:r>
              <a:rPr lang="en-US"/>
              <a:t>O Lord, let your ear be attentive to the prayer of this your servant and to the prayer of your servants who delight in revering your name. Give your servant success today by granting him favor in the presence of this man.” (Neh. 1:11)</a:t>
            </a:r>
          </a:p>
        </p:txBody>
      </p:sp>
      <p:sp>
        <p:nvSpPr>
          <p:cNvPr id="2" name="Slide Number Placeholder 1"/>
          <p:cNvSpPr>
            <a:spLocks noGrp="1"/>
          </p:cNvSpPr>
          <p:nvPr>
            <p:ph type="sldNum" sz="quarter" idx="12"/>
          </p:nvPr>
        </p:nvSpPr>
        <p:spPr/>
        <p:txBody>
          <a:bodyPr/>
          <a:lstStyle/>
          <a:p>
            <a:fld id="{4C1B5C61-67BA-4E05-8A28-36FC48309982}"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noFill/>
          <a:ln/>
        </p:spPr>
        <p:txBody>
          <a:bodyPr/>
          <a:lstStyle/>
          <a:p>
            <a:r>
              <a:rPr lang="en-US" dirty="0" smtClean="0"/>
              <a:t>5. The </a:t>
            </a:r>
            <a:r>
              <a:rPr lang="en-US" dirty="0"/>
              <a:t>Servant Leader </a:t>
            </a:r>
            <a:br>
              <a:rPr lang="en-US" dirty="0"/>
            </a:br>
            <a:r>
              <a:rPr lang="en-US" dirty="0"/>
              <a:t>Has A Plan</a:t>
            </a:r>
          </a:p>
        </p:txBody>
      </p:sp>
      <p:sp>
        <p:nvSpPr>
          <p:cNvPr id="58371" name="Rectangle 3"/>
          <p:cNvSpPr>
            <a:spLocks noGrp="1" noChangeArrowheads="1"/>
          </p:cNvSpPr>
          <p:nvPr>
            <p:ph type="body" sz="half" idx="1"/>
          </p:nvPr>
        </p:nvSpPr>
        <p:spPr>
          <a:xfrm>
            <a:off x="685800" y="1657350"/>
            <a:ext cx="3810000" cy="4438650"/>
          </a:xfrm>
          <a:noFill/>
          <a:ln/>
        </p:spPr>
        <p:txBody>
          <a:bodyPr/>
          <a:lstStyle/>
          <a:p>
            <a:pPr>
              <a:lnSpc>
                <a:spcPct val="90000"/>
              </a:lnSpc>
            </a:pPr>
            <a:r>
              <a:rPr lang="en-US"/>
              <a:t>I also said to him, "If it pleases the king, may I have letters to the governors of Trans-Euphrates, so that they will provide me safe-conduct until I arrive in Judah?</a:t>
            </a:r>
            <a:r>
              <a:rPr lang="en-US" sz="2800"/>
              <a:t> </a:t>
            </a:r>
          </a:p>
        </p:txBody>
      </p:sp>
      <p:pic>
        <p:nvPicPr>
          <p:cNvPr id="58372" name="Picture 4" descr="j0078732[1]"/>
          <p:cNvPicPr>
            <a:picLocks noGrp="1" noChangeAspect="1" noChangeArrowheads="1"/>
          </p:cNvPicPr>
          <p:nvPr>
            <p:ph sz="half" idx="2"/>
          </p:nvPr>
        </p:nvPicPr>
        <p:blipFill>
          <a:blip r:embed="rId3"/>
          <a:srcRect/>
          <a:stretch>
            <a:fillRect/>
          </a:stretch>
        </p:blipFill>
        <p:spPr>
          <a:xfrm>
            <a:off x="5481638" y="1600200"/>
            <a:ext cx="2984500" cy="4267200"/>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dissolve">
                                      <p:cBhvr>
                                        <p:cTn id="7"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noFill/>
          <a:ln/>
        </p:spPr>
        <p:txBody>
          <a:bodyPr/>
          <a:lstStyle/>
          <a:p>
            <a:pPr marL="838200" indent="-838200"/>
            <a:r>
              <a:rPr lang="en-US"/>
              <a:t>A Plan</a:t>
            </a:r>
          </a:p>
        </p:txBody>
      </p:sp>
      <p:sp>
        <p:nvSpPr>
          <p:cNvPr id="368643" name="Rectangle 3"/>
          <p:cNvSpPr>
            <a:spLocks noGrp="1" noChangeArrowheads="1"/>
          </p:cNvSpPr>
          <p:nvPr>
            <p:ph type="body" sz="half" idx="1"/>
          </p:nvPr>
        </p:nvSpPr>
        <p:spPr>
          <a:xfrm>
            <a:off x="685800" y="1657350"/>
            <a:ext cx="3810000" cy="4438650"/>
          </a:xfrm>
          <a:noFill/>
          <a:ln/>
        </p:spPr>
        <p:txBody>
          <a:bodyPr/>
          <a:lstStyle/>
          <a:p>
            <a:pPr>
              <a:lnSpc>
                <a:spcPct val="90000"/>
              </a:lnSpc>
            </a:pPr>
            <a:r>
              <a:rPr lang="en-US" sz="2800"/>
              <a:t>And may I have a letter to Asaph, keeper of the king's forest, so he will give me timber to make beams for the gates of the citadel by the temple and for the city wall and for the residence I will occupy?" (Neh. 2:7-8)</a:t>
            </a:r>
          </a:p>
        </p:txBody>
      </p:sp>
      <p:pic>
        <p:nvPicPr>
          <p:cNvPr id="368644" name="Picture 4" descr="j0260053[1]"/>
          <p:cNvPicPr>
            <a:picLocks noGrp="1" noChangeAspect="1" noChangeArrowheads="1"/>
          </p:cNvPicPr>
          <p:nvPr>
            <p:ph sz="half" idx="2"/>
          </p:nvPr>
        </p:nvPicPr>
        <p:blipFill>
          <a:blip r:embed="rId3"/>
          <a:srcRect/>
          <a:stretch>
            <a:fillRect/>
          </a:stretch>
        </p:blipFill>
        <p:spPr>
          <a:xfrm>
            <a:off x="4648200" y="1849438"/>
            <a:ext cx="3810000" cy="3730625"/>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animEffect transition="in" filter="dissolve">
                                      <p:cBhvr>
                                        <p:cTn id="7" dur="500"/>
                                        <p:tgtEl>
                                          <p:spTgt spid="368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a:ln/>
        </p:spPr>
        <p:txBody>
          <a:bodyPr/>
          <a:lstStyle/>
          <a:p>
            <a:r>
              <a:rPr lang="en-US"/>
              <a:t>Planning</a:t>
            </a:r>
          </a:p>
        </p:txBody>
      </p:sp>
      <p:sp>
        <p:nvSpPr>
          <p:cNvPr id="60419" name="Rectangle 3"/>
          <p:cNvSpPr>
            <a:spLocks noGrp="1" noChangeArrowheads="1"/>
          </p:cNvSpPr>
          <p:nvPr>
            <p:ph type="body" idx="1"/>
          </p:nvPr>
        </p:nvSpPr>
        <p:spPr>
          <a:noFill/>
          <a:ln/>
        </p:spPr>
        <p:txBody>
          <a:bodyPr/>
          <a:lstStyle/>
          <a:p>
            <a:pPr>
              <a:lnSpc>
                <a:spcPct val="90000"/>
              </a:lnSpc>
            </a:pPr>
            <a:r>
              <a:rPr lang="en-US"/>
              <a:t>Seneca said, “when you don’t know what harbor you are headed to any wind is a good wind.”</a:t>
            </a:r>
          </a:p>
        </p:txBody>
      </p:sp>
      <p:graphicFrame>
        <p:nvGraphicFramePr>
          <p:cNvPr id="60420" name="Object 4"/>
          <p:cNvGraphicFramePr>
            <a:graphicFrameLocks/>
          </p:cNvGraphicFramePr>
          <p:nvPr>
            <p:extLst>
              <p:ext uri="{D42A27DB-BD31-4B8C-83A1-F6EECF244321}">
                <p14:modId xmlns:p14="http://schemas.microsoft.com/office/powerpoint/2010/main" val="3179769079"/>
              </p:ext>
            </p:extLst>
          </p:nvPr>
        </p:nvGraphicFramePr>
        <p:xfrm>
          <a:off x="2514600" y="3505200"/>
          <a:ext cx="4252913" cy="2262188"/>
        </p:xfrm>
        <a:graphic>
          <a:graphicData uri="http://schemas.openxmlformats.org/presentationml/2006/ole">
            <mc:AlternateContent xmlns:mc="http://schemas.openxmlformats.org/markup-compatibility/2006">
              <mc:Choice xmlns:v="urn:schemas-microsoft-com:vml" Requires="v">
                <p:oleObj spid="_x0000_s60446" name="ClipArt" r:id="rId4" imgW="3659040" imgH="1658880" progId="">
                  <p:embed/>
                </p:oleObj>
              </mc:Choice>
              <mc:Fallback>
                <p:oleObj name="ClipArt" r:id="rId4" imgW="3659040" imgH="1658880" progId="">
                  <p:embed/>
                  <p:pic>
                    <p:nvPicPr>
                      <p:cNvPr id="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505200"/>
                        <a:ext cx="4252913"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1" name="Text Box 5"/>
          <p:cNvSpPr txBox="1">
            <a:spLocks noChangeArrowheads="1"/>
          </p:cNvSpPr>
          <p:nvPr/>
        </p:nvSpPr>
        <p:spPr bwMode="auto">
          <a:xfrm>
            <a:off x="1752600" y="5943600"/>
            <a:ext cx="5251450" cy="579438"/>
          </a:xfrm>
          <a:prstGeom prst="rect">
            <a:avLst/>
          </a:prstGeom>
          <a:noFill/>
          <a:ln w="12700">
            <a:noFill/>
            <a:miter lim="800000"/>
            <a:headEnd type="none" w="sm" len="sm"/>
            <a:tailEnd type="none" w="sm" len="sm"/>
          </a:ln>
          <a:effectLst/>
        </p:spPr>
        <p:txBody>
          <a:bodyPr wrap="none">
            <a:spAutoFit/>
          </a:bodyPr>
          <a:lstStyle/>
          <a:p>
            <a:pPr>
              <a:spcBef>
                <a:spcPct val="30000"/>
              </a:spcBef>
            </a:pPr>
            <a:r>
              <a:rPr lang="en-US" sz="3200"/>
              <a:t>To fail to plan is to plan to fail.</a:t>
            </a:r>
          </a:p>
        </p:txBody>
      </p:sp>
      <p:sp>
        <p:nvSpPr>
          <p:cNvPr id="2" name="Slide Number Placeholder 1"/>
          <p:cNvSpPr>
            <a:spLocks noGrp="1"/>
          </p:cNvSpPr>
          <p:nvPr>
            <p:ph type="sldNum" sz="quarter" idx="12"/>
          </p:nvPr>
        </p:nvSpPr>
        <p:spPr/>
        <p:txBody>
          <a:bodyPr/>
          <a:lstStyle/>
          <a:p>
            <a:fld id="{4C1B5C61-67BA-4E05-8A28-36FC48309982}"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419">
                                            <p:txEl>
                                              <p:pRg st="0" end="0"/>
                                            </p:txEl>
                                          </p:spTgt>
                                        </p:tgtEl>
                                        <p:attrNameLst>
                                          <p:attrName>ppt_c</p:attrName>
                                        </p:attrNameLst>
                                      </p:cBhvr>
                                      <p:to>
                                        <a:schemeClr val="tx2"/>
                                      </p:to>
                                    </p:animClr>
                                  </p:sub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60420"/>
                                        </p:tgtEl>
                                        <p:attrNameLst>
                                          <p:attrName>style.visibility</p:attrName>
                                        </p:attrNameLst>
                                      </p:cBhvr>
                                      <p:to>
                                        <p:strVal val="visible"/>
                                      </p:to>
                                    </p:set>
                                    <p:animEffect transition="in" filter="box(out)">
                                      <p:cBhvr>
                                        <p:cTn id="13" dur="500"/>
                                        <p:tgtEl>
                                          <p:spTgt spid="604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421"/>
                                        </p:tgtEl>
                                        <p:attrNameLst>
                                          <p:attrName>style.visibility</p:attrName>
                                        </p:attrNameLst>
                                      </p:cBhvr>
                                      <p:to>
                                        <p:strVal val="visible"/>
                                      </p:to>
                                    </p:set>
                                    <p:animEffect transition="in" filter="fade">
                                      <p:cBhvr>
                                        <p:cTn id="18" dur="20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bldLvl="2" autoUpdateAnimBg="0"/>
      <p:bldP spid="604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a:noFill/>
          <a:ln/>
        </p:spPr>
        <p:txBody>
          <a:bodyPr/>
          <a:lstStyle/>
          <a:p>
            <a:r>
              <a:rPr lang="en-US"/>
              <a:t>Positional Status</a:t>
            </a:r>
          </a:p>
        </p:txBody>
      </p:sp>
      <p:sp>
        <p:nvSpPr>
          <p:cNvPr id="92163" name="Rectangle 1027"/>
          <p:cNvSpPr>
            <a:spLocks noGrp="1" noChangeArrowheads="1"/>
          </p:cNvSpPr>
          <p:nvPr>
            <p:ph type="body" idx="1"/>
          </p:nvPr>
        </p:nvSpPr>
        <p:spPr>
          <a:noFill/>
          <a:ln/>
        </p:spPr>
        <p:txBody>
          <a:bodyPr/>
          <a:lstStyle/>
          <a:p>
            <a:r>
              <a:rPr lang="en-US" dirty="0"/>
              <a:t>Mrs. Zebedee thought a position would give her and her sons status.</a:t>
            </a:r>
          </a:p>
          <a:p>
            <a:r>
              <a:rPr lang="en-US" dirty="0"/>
              <a:t>The world seeks status through </a:t>
            </a:r>
            <a:r>
              <a:rPr lang="en-US" dirty="0" smtClean="0"/>
              <a:t>money position and power.</a:t>
            </a:r>
            <a:endParaRPr lang="en-US" dirty="0"/>
          </a:p>
          <a:p>
            <a:r>
              <a:rPr lang="en-US" dirty="0"/>
              <a:t>James and John were not much different than we are - feeling like a certain position will satisfy. </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additive="base">
                                        <p:cTn id="13"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additive="base">
                                        <p:cTn id="19"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z="4000" dirty="0" smtClean="0"/>
              <a:t>6.  Servant </a:t>
            </a:r>
            <a:r>
              <a:rPr lang="en-US" sz="4000" dirty="0"/>
              <a:t>Leaders Have A Vision</a:t>
            </a:r>
          </a:p>
        </p:txBody>
      </p:sp>
      <p:sp>
        <p:nvSpPr>
          <p:cNvPr id="185347" name="Rectangle 3"/>
          <p:cNvSpPr>
            <a:spLocks noGrp="1" noChangeArrowheads="1"/>
          </p:cNvSpPr>
          <p:nvPr>
            <p:ph sz="half" idx="1"/>
          </p:nvPr>
        </p:nvSpPr>
        <p:spPr/>
        <p:txBody>
          <a:bodyPr/>
          <a:lstStyle/>
          <a:p>
            <a:pPr marL="0" indent="0">
              <a:buNone/>
            </a:pPr>
            <a:r>
              <a:rPr lang="en-US" sz="3200" dirty="0"/>
              <a:t>“And I arose in the night, I and some few men with me; neither told I any man what my God had put in my heart to do at Jerusalem</a:t>
            </a:r>
            <a:r>
              <a:rPr lang="en-US" sz="3200" dirty="0" smtClean="0"/>
              <a:t>:”  (</a:t>
            </a:r>
            <a:r>
              <a:rPr lang="en-US" sz="3200" dirty="0"/>
              <a:t>Nehemiah 2: 12)</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50</a:t>
            </a:fld>
            <a:endParaRPr lang="en-US"/>
          </a:p>
        </p:txBody>
      </p:sp>
      <p:pic>
        <p:nvPicPr>
          <p:cNvPr id="6" name="Picture 4" descr="j0200255[1]"/>
          <p:cNvPicPr>
            <a:picLocks noGrp="1" noChangeAspect="1" noChangeArrowheads="1"/>
          </p:cNvPicPr>
          <p:nvPr>
            <p:ph sz="half" idx="2"/>
          </p:nvPr>
        </p:nvPicPr>
        <p:blipFill>
          <a:blip r:embed="rId3"/>
          <a:srcRect/>
          <a:stretch>
            <a:fillRect/>
          </a:stretch>
        </p:blipFill>
        <p:spPr bwMode="auto">
          <a:xfrm>
            <a:off x="5181600" y="1628219"/>
            <a:ext cx="3733800" cy="329806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a:t>A </a:t>
            </a:r>
            <a:r>
              <a:rPr lang="en-US" dirty="0" smtClean="0"/>
              <a:t>Vision Statement</a:t>
            </a:r>
            <a:r>
              <a:rPr lang="en-US" dirty="0" smtClean="0">
                <a:latin typeface="Times" charset="0"/>
              </a:rPr>
              <a:t> </a:t>
            </a:r>
            <a:br>
              <a:rPr lang="en-US" dirty="0" smtClean="0">
                <a:latin typeface="Times" charset="0"/>
              </a:rPr>
            </a:br>
            <a:r>
              <a:rPr lang="en-US" sz="3200" dirty="0" smtClean="0"/>
              <a:t>Nehemiah 4:17</a:t>
            </a:r>
            <a:r>
              <a:rPr lang="en-US" i="1" dirty="0" smtClean="0"/>
              <a:t> </a:t>
            </a:r>
            <a:endParaRPr lang="en-US" dirty="0"/>
          </a:p>
        </p:txBody>
      </p:sp>
      <p:sp>
        <p:nvSpPr>
          <p:cNvPr id="186371" name="Rectangle 3"/>
          <p:cNvSpPr>
            <a:spLocks noGrp="1" noChangeArrowheads="1"/>
          </p:cNvSpPr>
          <p:nvPr>
            <p:ph type="body" idx="1"/>
          </p:nvPr>
        </p:nvSpPr>
        <p:spPr>
          <a:xfrm>
            <a:off x="685800" y="1600200"/>
            <a:ext cx="5105400" cy="4724400"/>
          </a:xfrm>
        </p:spPr>
        <p:txBody>
          <a:bodyPr/>
          <a:lstStyle/>
          <a:p>
            <a:r>
              <a:rPr lang="en-US" dirty="0">
                <a:latin typeface="Times" charset="0"/>
              </a:rPr>
              <a:t>Then I said to them, "You see the trouble we are in: </a:t>
            </a:r>
            <a:endParaRPr lang="en-US" dirty="0" smtClean="0">
              <a:latin typeface="Times" charset="0"/>
            </a:endParaRPr>
          </a:p>
          <a:p>
            <a:r>
              <a:rPr lang="en-US" dirty="0" smtClean="0">
                <a:latin typeface="Times" charset="0"/>
              </a:rPr>
              <a:t>Jerusalem </a:t>
            </a:r>
            <a:r>
              <a:rPr lang="en-US" dirty="0">
                <a:latin typeface="Times" charset="0"/>
              </a:rPr>
              <a:t>lies in ruins, and its </a:t>
            </a:r>
            <a:r>
              <a:rPr lang="en-US" dirty="0" smtClean="0">
                <a:latin typeface="Times" charset="0"/>
              </a:rPr>
              <a:t>gates </a:t>
            </a:r>
            <a:r>
              <a:rPr lang="en-US" dirty="0">
                <a:latin typeface="Times" charset="0"/>
              </a:rPr>
              <a:t>have been burned with fire. </a:t>
            </a:r>
            <a:endParaRPr lang="en-US" dirty="0" smtClean="0">
              <a:latin typeface="Times" charset="0"/>
            </a:endParaRPr>
          </a:p>
          <a:p>
            <a:r>
              <a:rPr lang="en-US" dirty="0" smtClean="0">
                <a:latin typeface="Times" charset="0"/>
              </a:rPr>
              <a:t>Come</a:t>
            </a:r>
            <a:r>
              <a:rPr lang="en-US" dirty="0">
                <a:latin typeface="Times" charset="0"/>
              </a:rPr>
              <a:t>, let us rebuild the wall of Jerusalem, and </a:t>
            </a:r>
            <a:endParaRPr lang="en-US" dirty="0" smtClean="0">
              <a:latin typeface="Times" charset="0"/>
            </a:endParaRPr>
          </a:p>
          <a:p>
            <a:r>
              <a:rPr lang="en-US" dirty="0" smtClean="0">
                <a:latin typeface="Times" charset="0"/>
              </a:rPr>
              <a:t>we </a:t>
            </a:r>
            <a:r>
              <a:rPr lang="en-US" dirty="0">
                <a:latin typeface="Times" charset="0"/>
              </a:rPr>
              <a:t>will no longer be in disgrace</a:t>
            </a:r>
            <a:r>
              <a:rPr lang="en-US" dirty="0" smtClean="0">
                <a:latin typeface="Times" charset="0"/>
              </a:rPr>
              <a:t>."</a:t>
            </a:r>
            <a:endParaRPr lang="en-US" i="1" dirty="0"/>
          </a:p>
        </p:txBody>
      </p:sp>
      <p:sp>
        <p:nvSpPr>
          <p:cNvPr id="5" name="Rectangle 4"/>
          <p:cNvSpPr/>
          <p:nvPr/>
        </p:nvSpPr>
        <p:spPr bwMode="auto">
          <a:xfrm>
            <a:off x="6019800" y="2905479"/>
            <a:ext cx="2698214" cy="6858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The Problem</a:t>
            </a:r>
          </a:p>
        </p:txBody>
      </p:sp>
      <p:sp>
        <p:nvSpPr>
          <p:cNvPr id="6" name="Rectangle 5"/>
          <p:cNvSpPr/>
          <p:nvPr/>
        </p:nvSpPr>
        <p:spPr bwMode="auto">
          <a:xfrm>
            <a:off x="5614012" y="4382208"/>
            <a:ext cx="3124200" cy="6858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The Solution</a:t>
            </a:r>
          </a:p>
        </p:txBody>
      </p:sp>
      <p:sp>
        <p:nvSpPr>
          <p:cNvPr id="7" name="Rectangle 6"/>
          <p:cNvSpPr/>
          <p:nvPr/>
        </p:nvSpPr>
        <p:spPr bwMode="auto">
          <a:xfrm>
            <a:off x="5842612" y="5638800"/>
            <a:ext cx="2895600" cy="6858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The Result</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wipe(down)">
                                      <p:cBhvr>
                                        <p:cTn id="7" dur="500"/>
                                        <p:tgtEl>
                                          <p:spTgt spid="186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wipe(down)">
                                      <p:cBhvr>
                                        <p:cTn id="12" dur="500"/>
                                        <p:tgtEl>
                                          <p:spTgt spid="186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6371">
                                            <p:txEl>
                                              <p:pRg st="2" end="2"/>
                                            </p:txEl>
                                          </p:spTgt>
                                        </p:tgtEl>
                                        <p:attrNameLst>
                                          <p:attrName>style.visibility</p:attrName>
                                        </p:attrNameLst>
                                      </p:cBhvr>
                                      <p:to>
                                        <p:strVal val="visible"/>
                                      </p:to>
                                    </p:set>
                                    <p:animEffect transition="in" filter="wipe(down)">
                                      <p:cBhvr>
                                        <p:cTn id="17" dur="500"/>
                                        <p:tgtEl>
                                          <p:spTgt spid="186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6371">
                                            <p:txEl>
                                              <p:pRg st="3" end="3"/>
                                            </p:txEl>
                                          </p:spTgt>
                                        </p:tgtEl>
                                        <p:attrNameLst>
                                          <p:attrName>style.visibility</p:attrName>
                                        </p:attrNameLst>
                                      </p:cBhvr>
                                      <p:to>
                                        <p:strVal val="visible"/>
                                      </p:to>
                                    </p:set>
                                    <p:animEffect transition="in" filter="wipe(down)">
                                      <p:cBhvr>
                                        <p:cTn id="22" dur="500"/>
                                        <p:tgtEl>
                                          <p:spTgt spid="1863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noFill/>
          <a:ln/>
        </p:spPr>
        <p:txBody>
          <a:bodyPr/>
          <a:lstStyle/>
          <a:p>
            <a:r>
              <a:rPr lang="en-US"/>
              <a:t>Vision Motivates</a:t>
            </a:r>
          </a:p>
        </p:txBody>
      </p:sp>
      <p:sp>
        <p:nvSpPr>
          <p:cNvPr id="251907" name="Rectangle 3"/>
          <p:cNvSpPr>
            <a:spLocks noGrp="1" noChangeArrowheads="1"/>
          </p:cNvSpPr>
          <p:nvPr>
            <p:ph type="body" idx="1"/>
          </p:nvPr>
        </p:nvSpPr>
        <p:spPr>
          <a:xfrm>
            <a:off x="762000" y="1371600"/>
            <a:ext cx="7696200" cy="2305050"/>
          </a:xfrm>
          <a:noFill/>
          <a:ln/>
        </p:spPr>
        <p:txBody>
          <a:bodyPr/>
          <a:lstStyle/>
          <a:p>
            <a:r>
              <a:rPr lang="en-US"/>
              <a:t>Extrinsic motivation.</a:t>
            </a:r>
          </a:p>
          <a:p>
            <a:pPr lvl="1"/>
            <a:r>
              <a:rPr lang="en-US"/>
              <a:t>Do this and I will pay you.</a:t>
            </a:r>
          </a:p>
          <a:p>
            <a:r>
              <a:rPr lang="en-US"/>
              <a:t>Intrinsic motivation.</a:t>
            </a:r>
          </a:p>
          <a:p>
            <a:pPr lvl="1"/>
            <a:r>
              <a:rPr lang="en-US"/>
              <a:t>Scratching where people itch on the inside.</a:t>
            </a:r>
          </a:p>
        </p:txBody>
      </p:sp>
      <p:graphicFrame>
        <p:nvGraphicFramePr>
          <p:cNvPr id="251908" name="Object 4"/>
          <p:cNvGraphicFramePr>
            <a:graphicFrameLocks noChangeAspect="1"/>
          </p:cNvGraphicFramePr>
          <p:nvPr/>
        </p:nvGraphicFramePr>
        <p:xfrm>
          <a:off x="1905000" y="3733800"/>
          <a:ext cx="4867275" cy="2767013"/>
        </p:xfrm>
        <a:graphic>
          <a:graphicData uri="http://schemas.openxmlformats.org/presentationml/2006/ole">
            <mc:AlternateContent xmlns:mc="http://schemas.openxmlformats.org/markup-compatibility/2006">
              <mc:Choice xmlns:v="urn:schemas-microsoft-com:vml" Requires="v">
                <p:oleObj spid="_x0000_s251934" name="Clip" r:id="rId4" imgW="2428920" imgH="1380960" progId="">
                  <p:embed/>
                </p:oleObj>
              </mc:Choice>
              <mc:Fallback>
                <p:oleObj name="Clip" r:id="rId4" imgW="2428920" imgH="138096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733800"/>
                        <a:ext cx="4867275" cy="276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 calcmode="lin" valueType="num">
                                      <p:cBhvr additive="base">
                                        <p:cTn id="7" dur="500" fill="hold"/>
                                        <p:tgtEl>
                                          <p:spTgt spid="2519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1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1907">
                                            <p:txEl>
                                              <p:pRg st="1" end="1"/>
                                            </p:txEl>
                                          </p:spTgt>
                                        </p:tgtEl>
                                        <p:attrNameLst>
                                          <p:attrName>style.visibility</p:attrName>
                                        </p:attrNameLst>
                                      </p:cBhvr>
                                      <p:to>
                                        <p:strVal val="visible"/>
                                      </p:to>
                                    </p:set>
                                    <p:anim calcmode="lin" valueType="num">
                                      <p:cBhvr additive="base">
                                        <p:cTn id="13" dur="500" fill="hold"/>
                                        <p:tgtEl>
                                          <p:spTgt spid="2519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19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1907">
                                            <p:txEl>
                                              <p:pRg st="2" end="2"/>
                                            </p:txEl>
                                          </p:spTgt>
                                        </p:tgtEl>
                                        <p:attrNameLst>
                                          <p:attrName>style.visibility</p:attrName>
                                        </p:attrNameLst>
                                      </p:cBhvr>
                                      <p:to>
                                        <p:strVal val="visible"/>
                                      </p:to>
                                    </p:set>
                                    <p:anim calcmode="lin" valueType="num">
                                      <p:cBhvr additive="base">
                                        <p:cTn id="19" dur="500" fill="hold"/>
                                        <p:tgtEl>
                                          <p:spTgt spid="2519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19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1907">
                                            <p:txEl>
                                              <p:pRg st="3" end="3"/>
                                            </p:txEl>
                                          </p:spTgt>
                                        </p:tgtEl>
                                        <p:attrNameLst>
                                          <p:attrName>style.visibility</p:attrName>
                                        </p:attrNameLst>
                                      </p:cBhvr>
                                      <p:to>
                                        <p:strVal val="visible"/>
                                      </p:to>
                                    </p:set>
                                    <p:anim calcmode="lin" valueType="num">
                                      <p:cBhvr additive="base">
                                        <p:cTn id="25" dur="500" fill="hold"/>
                                        <p:tgtEl>
                                          <p:spTgt spid="2519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19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51908"/>
                                        </p:tgtEl>
                                        <p:attrNameLst>
                                          <p:attrName>style.visibility</p:attrName>
                                        </p:attrNameLst>
                                      </p:cBhvr>
                                      <p:to>
                                        <p:strVal val="visible"/>
                                      </p:to>
                                    </p:set>
                                    <p:animEffect transition="in" filter="dissolve">
                                      <p:cBhvr>
                                        <p:cTn id="31"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noFill/>
          <a:ln/>
        </p:spPr>
        <p:txBody>
          <a:bodyPr/>
          <a:lstStyle/>
          <a:p>
            <a:r>
              <a:rPr lang="en-US"/>
              <a:t>Churchill’s Vision</a:t>
            </a:r>
          </a:p>
        </p:txBody>
      </p:sp>
      <p:sp>
        <p:nvSpPr>
          <p:cNvPr id="252931" name="Rectangle 3"/>
          <p:cNvSpPr>
            <a:spLocks noGrp="1" noChangeArrowheads="1"/>
          </p:cNvSpPr>
          <p:nvPr>
            <p:ph type="body" sz="half" idx="1"/>
          </p:nvPr>
        </p:nvSpPr>
        <p:spPr>
          <a:xfrm>
            <a:off x="685800" y="1657350"/>
            <a:ext cx="7391400" cy="4114800"/>
          </a:xfrm>
          <a:noFill/>
          <a:ln/>
        </p:spPr>
        <p:txBody>
          <a:bodyPr/>
          <a:lstStyle/>
          <a:p>
            <a:r>
              <a:rPr lang="en-US" dirty="0"/>
              <a:t>“I have nothing to offer but </a:t>
            </a:r>
          </a:p>
          <a:p>
            <a:r>
              <a:rPr lang="en-US" dirty="0"/>
              <a:t>blood, </a:t>
            </a:r>
          </a:p>
          <a:p>
            <a:r>
              <a:rPr lang="en-US" dirty="0"/>
              <a:t>toil, </a:t>
            </a:r>
          </a:p>
          <a:p>
            <a:r>
              <a:rPr lang="en-US" dirty="0"/>
              <a:t>tears, and </a:t>
            </a:r>
          </a:p>
          <a:p>
            <a:r>
              <a:rPr lang="en-US" dirty="0"/>
              <a:t>sweat.”</a:t>
            </a:r>
          </a:p>
        </p:txBody>
      </p:sp>
      <p:sp>
        <p:nvSpPr>
          <p:cNvPr id="2" name="Slide Number Placeholder 1"/>
          <p:cNvSpPr>
            <a:spLocks noGrp="1"/>
          </p:cNvSpPr>
          <p:nvPr>
            <p:ph type="sldNum" sz="quarter" idx="12"/>
          </p:nvPr>
        </p:nvSpPr>
        <p:spPr/>
        <p:txBody>
          <a:bodyPr/>
          <a:lstStyle/>
          <a:p>
            <a:fld id="{F9572C92-B0B2-4F77-9B51-B0CBE42FFE59}" type="slidenum">
              <a:rPr lang="en-US" smtClean="0"/>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2931"/>
                                        </p:tgtEl>
                                        <p:attrNameLst>
                                          <p:attrName>style.visibility</p:attrName>
                                        </p:attrNameLst>
                                      </p:cBhvr>
                                      <p:to>
                                        <p:strVal val="visible"/>
                                      </p:to>
                                    </p:set>
                                    <p:anim calcmode="lin" valueType="num">
                                      <p:cBhvr additive="base">
                                        <p:cTn id="7" dur="500" fill="hold"/>
                                        <p:tgtEl>
                                          <p:spTgt spid="252931"/>
                                        </p:tgtEl>
                                        <p:attrNameLst>
                                          <p:attrName>ppt_x</p:attrName>
                                        </p:attrNameLst>
                                      </p:cBhvr>
                                      <p:tavLst>
                                        <p:tav tm="0">
                                          <p:val>
                                            <p:strVal val="0-#ppt_w/2"/>
                                          </p:val>
                                        </p:tav>
                                        <p:tav tm="100000">
                                          <p:val>
                                            <p:strVal val="#ppt_x"/>
                                          </p:val>
                                        </p:tav>
                                      </p:tavLst>
                                    </p:anim>
                                    <p:anim calcmode="lin" valueType="num">
                                      <p:cBhvr additive="base">
                                        <p:cTn id="8" dur="500" fill="hold"/>
                                        <p:tgtEl>
                                          <p:spTgt spid="2529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dirty="0" smtClean="0"/>
              <a:t>7.  Servant </a:t>
            </a:r>
            <a:r>
              <a:rPr lang="en-US" dirty="0"/>
              <a:t>Leaders Listen</a:t>
            </a:r>
          </a:p>
        </p:txBody>
      </p:sp>
      <p:sp>
        <p:nvSpPr>
          <p:cNvPr id="194563" name="Rectangle 3"/>
          <p:cNvSpPr>
            <a:spLocks noGrp="1" noChangeArrowheads="1"/>
          </p:cNvSpPr>
          <p:nvPr>
            <p:ph type="body" idx="1"/>
          </p:nvPr>
        </p:nvSpPr>
        <p:spPr>
          <a:xfrm>
            <a:off x="685800" y="1428750"/>
            <a:ext cx="7772400" cy="4343400"/>
          </a:xfrm>
        </p:spPr>
        <p:txBody>
          <a:bodyPr/>
          <a:lstStyle/>
          <a:p>
            <a:r>
              <a:rPr lang="en-US" dirty="0"/>
              <a:t>Now the men and their wives raised a great outcry against their Jewish brothers. </a:t>
            </a:r>
          </a:p>
          <a:p>
            <a:r>
              <a:rPr lang="en-US" dirty="0"/>
              <a:t>Some were saying, "We and our sons and daughters are numerous; in order for us to eat and stay alive, we must get grain." </a:t>
            </a:r>
          </a:p>
          <a:p>
            <a:r>
              <a:rPr lang="en-US" dirty="0"/>
              <a:t>Others were saying, "We are mortgaging our fields, our vineyards and our homes to get grain during the famine." </a:t>
            </a:r>
          </a:p>
          <a:p>
            <a:r>
              <a:rPr lang="en-US" dirty="0"/>
              <a:t>Still others were saying, …" Neh. 5:1-4</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Listening</a:t>
            </a:r>
          </a:p>
        </p:txBody>
      </p:sp>
      <p:sp>
        <p:nvSpPr>
          <p:cNvPr id="196611" name="Rectangle 3"/>
          <p:cNvSpPr>
            <a:spLocks noGrp="1" noChangeArrowheads="1"/>
          </p:cNvSpPr>
          <p:nvPr>
            <p:ph type="body" idx="1"/>
          </p:nvPr>
        </p:nvSpPr>
        <p:spPr/>
        <p:txBody>
          <a:bodyPr/>
          <a:lstStyle/>
          <a:p>
            <a:r>
              <a:rPr lang="en-US" dirty="0"/>
              <a:t>The leader begins by listening.  Robert Taylor, dean of the University of Louisville's business school, explains: </a:t>
            </a:r>
          </a:p>
          <a:p>
            <a:r>
              <a:rPr lang="en-US" dirty="0"/>
              <a:t>"The servant leader today doesn't have answers, he has questions.  The people working with customers are the ones with answers."</a:t>
            </a:r>
          </a:p>
          <a:p>
            <a:pPr lvl="1"/>
            <a:r>
              <a:rPr lang="en-US" sz="1400" dirty="0"/>
              <a:t> Title: The leader as servant. (management concepts) Authors: </a:t>
            </a:r>
            <a:r>
              <a:rPr lang="en-US" sz="1400" dirty="0" err="1"/>
              <a:t>Kiechel</a:t>
            </a:r>
            <a:r>
              <a:rPr lang="en-US" sz="1400" dirty="0"/>
              <a:t>, Walter, III Citation: Fortune, May 4, 1992 v125 n9 p121(2)</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We Won't Listen To Others If:</a:t>
            </a:r>
          </a:p>
        </p:txBody>
      </p:sp>
      <p:sp>
        <p:nvSpPr>
          <p:cNvPr id="200707" name="Rectangle 3"/>
          <p:cNvSpPr>
            <a:spLocks noGrp="1" noChangeArrowheads="1"/>
          </p:cNvSpPr>
          <p:nvPr>
            <p:ph type="body" idx="1"/>
          </p:nvPr>
        </p:nvSpPr>
        <p:spPr/>
        <p:txBody>
          <a:bodyPr/>
          <a:lstStyle/>
          <a:p>
            <a:r>
              <a:rPr lang="en-US" dirty="0"/>
              <a:t>We think we have all the answers.</a:t>
            </a:r>
          </a:p>
          <a:p>
            <a:r>
              <a:rPr lang="en-US" dirty="0"/>
              <a:t>We don't really care what others have to say.</a:t>
            </a:r>
          </a:p>
          <a:p>
            <a:r>
              <a:rPr lang="en-US" dirty="0"/>
              <a:t>We have our minds made up.</a:t>
            </a:r>
          </a:p>
          <a:p>
            <a:pPr lvl="1"/>
            <a:r>
              <a:rPr lang="en-US" dirty="0"/>
              <a:t>People know if you are listening or just being polite.</a:t>
            </a:r>
          </a:p>
          <a:p>
            <a:pPr lvl="1"/>
            <a:r>
              <a:rPr lang="en-US" dirty="0"/>
              <a:t>They sense whether you value them or not.  Servant leaders listen.</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fade">
                                      <p:cBhvr>
                                        <p:cTn id="7" dur="20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fade">
                                      <p:cBhvr>
                                        <p:cTn id="12" dur="20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fade">
                                      <p:cBhvr>
                                        <p:cTn id="17" dur="20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fade">
                                      <p:cBhvr>
                                        <p:cTn id="22" dur="2000"/>
                                        <p:tgtEl>
                                          <p:spTgt spid="200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fade">
                                      <p:cBhvr>
                                        <p:cTn id="27" dur="2000"/>
                                        <p:tgtEl>
                                          <p:spTgt spid="20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Answers And Questions</a:t>
            </a:r>
          </a:p>
        </p:txBody>
      </p:sp>
      <p:sp>
        <p:nvSpPr>
          <p:cNvPr id="197635" name="Rectangle 3"/>
          <p:cNvSpPr>
            <a:spLocks noGrp="1" noChangeArrowheads="1"/>
          </p:cNvSpPr>
          <p:nvPr>
            <p:ph type="body" idx="1"/>
          </p:nvPr>
        </p:nvSpPr>
        <p:spPr/>
        <p:txBody>
          <a:bodyPr/>
          <a:lstStyle/>
          <a:p>
            <a:r>
              <a:rPr lang="en-US"/>
              <a:t>Leadership is not derived from being the one with all the answers but rather it springs from their ability to listen to those who have answers and:</a:t>
            </a:r>
            <a:endParaRPr lang="en-US" i="1"/>
          </a:p>
          <a:p>
            <a:pPr lvl="1"/>
            <a:r>
              <a:rPr lang="en-US"/>
              <a:t>To then give expression to the corporate reality.</a:t>
            </a:r>
          </a:p>
          <a:p>
            <a:pPr lvl="1"/>
            <a:r>
              <a:rPr lang="en-US"/>
              <a:t>To paint a picture of the corporate goals of the church.</a:t>
            </a:r>
          </a:p>
          <a:p>
            <a:pPr lvl="1"/>
            <a:r>
              <a:rPr lang="en-US"/>
              <a:t>To project a vision.</a:t>
            </a:r>
          </a:p>
        </p:txBody>
      </p:sp>
      <p:sp>
        <p:nvSpPr>
          <p:cNvPr id="2" name="Slide Number Placeholder 1"/>
          <p:cNvSpPr>
            <a:spLocks noGrp="1"/>
          </p:cNvSpPr>
          <p:nvPr>
            <p:ph type="sldNum" sz="quarter" idx="12"/>
          </p:nvPr>
        </p:nvSpPr>
        <p:spPr/>
        <p:txBody>
          <a:bodyPr/>
          <a:lstStyle/>
          <a:p>
            <a:fld id="{4C1B5C61-67BA-4E05-8A28-36FC48309982}"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5" name="Rectangle 1027"/>
          <p:cNvSpPr>
            <a:spLocks noGrp="1" noChangeArrowheads="1"/>
          </p:cNvSpPr>
          <p:nvPr>
            <p:ph type="body" idx="1"/>
          </p:nvPr>
        </p:nvSpPr>
        <p:spPr>
          <a:xfrm>
            <a:off x="3352800" y="533400"/>
            <a:ext cx="5486400" cy="4495800"/>
          </a:xfrm>
          <a:noFill/>
          <a:ln/>
        </p:spPr>
        <p:txBody>
          <a:bodyPr/>
          <a:lstStyle/>
          <a:p>
            <a:pPr>
              <a:lnSpc>
                <a:spcPct val="90000"/>
              </a:lnSpc>
            </a:pPr>
            <a:r>
              <a:rPr lang="en-US" sz="4000" dirty="0"/>
              <a:t>Jesus called them together and said, "You know that the rulers of the Gentiles lord it over them, and their high officials exercise authority over them.” Verse 25</a:t>
            </a:r>
          </a:p>
        </p:txBody>
      </p:sp>
      <p:graphicFrame>
        <p:nvGraphicFramePr>
          <p:cNvPr id="100356" name="Object 1028"/>
          <p:cNvGraphicFramePr>
            <a:graphicFrameLocks/>
          </p:cNvGraphicFramePr>
          <p:nvPr/>
        </p:nvGraphicFramePr>
        <p:xfrm>
          <a:off x="833438" y="2743200"/>
          <a:ext cx="4348162" cy="3511550"/>
        </p:xfrm>
        <a:graphic>
          <a:graphicData uri="http://schemas.openxmlformats.org/presentationml/2006/ole">
            <mc:AlternateContent xmlns:mc="http://schemas.openxmlformats.org/markup-compatibility/2006">
              <mc:Choice xmlns:v="urn:schemas-microsoft-com:vml" Requires="v">
                <p:oleObj spid="_x0000_s571404" name="Microsoft ClipArt Gallery" r:id="rId4" imgW="3657600" imgH="2786040" progId="">
                  <p:embed/>
                </p:oleObj>
              </mc:Choice>
              <mc:Fallback>
                <p:oleObj name="Microsoft ClipArt Gallery" r:id="rId4" imgW="3657600" imgH="27860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2743200"/>
                        <a:ext cx="4348162"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58</a:t>
            </a:fld>
            <a:endParaRPr lang="en-US"/>
          </a:p>
        </p:txBody>
      </p:sp>
    </p:spTree>
    <p:extLst>
      <p:ext uri="{BB962C8B-B14F-4D97-AF65-F5344CB8AC3E}">
        <p14:creationId xmlns:p14="http://schemas.microsoft.com/office/powerpoint/2010/main" val="287258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dissolve">
                                      <p:cBhvr>
                                        <p:cTn id="7" dur="500"/>
                                        <p:tgtEl>
                                          <p:spTgt spid="100355"/>
                                        </p:tgtEl>
                                      </p:cBhvr>
                                    </p:animEffect>
                                  </p:childTnLst>
                                </p:cTn>
                              </p:par>
                            </p:childTnLst>
                          </p:cTn>
                        </p:par>
                        <p:par>
                          <p:cTn id="8" fill="hold">
                            <p:stCondLst>
                              <p:cond delay="500"/>
                            </p:stCondLst>
                            <p:childTnLst>
                              <p:par>
                                <p:cTn id="9" presetID="9" presetClass="entr" presetSubtype="0" fill="hold" nodeType="afterEffect">
                                  <p:stCondLst>
                                    <p:cond delay="3000"/>
                                  </p:stCondLst>
                                  <p:childTnLst>
                                    <p:set>
                                      <p:cBhvr>
                                        <p:cTn id="10" dur="1" fill="hold">
                                          <p:stCondLst>
                                            <p:cond delay="0"/>
                                          </p:stCondLst>
                                        </p:cTn>
                                        <p:tgtEl>
                                          <p:spTgt spid="100356"/>
                                        </p:tgtEl>
                                        <p:attrNameLst>
                                          <p:attrName>style.visibility</p:attrName>
                                        </p:attrNameLst>
                                      </p:cBhvr>
                                      <p:to>
                                        <p:strVal val="visible"/>
                                      </p:to>
                                    </p:set>
                                    <p:animEffect transition="in" filter="dissolve">
                                      <p:cBhvr>
                                        <p:cTn id="11"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a:ln/>
        </p:spPr>
        <p:txBody>
          <a:bodyPr/>
          <a:lstStyle/>
          <a:p>
            <a:r>
              <a:rPr lang="en-US"/>
              <a:t>Jesus Continued:</a:t>
            </a:r>
          </a:p>
        </p:txBody>
      </p:sp>
      <p:sp>
        <p:nvSpPr>
          <p:cNvPr id="101379" name="Rectangle 3"/>
          <p:cNvSpPr>
            <a:spLocks noGrp="1" noChangeArrowheads="1"/>
          </p:cNvSpPr>
          <p:nvPr>
            <p:ph type="body" sz="half" idx="1"/>
          </p:nvPr>
        </p:nvSpPr>
        <p:spPr>
          <a:xfrm>
            <a:off x="685800" y="1657350"/>
            <a:ext cx="4114800" cy="4114800"/>
          </a:xfrm>
          <a:noFill/>
          <a:ln/>
        </p:spPr>
        <p:txBody>
          <a:bodyPr/>
          <a:lstStyle/>
          <a:p>
            <a:pPr>
              <a:lnSpc>
                <a:spcPct val="90000"/>
              </a:lnSpc>
            </a:pPr>
            <a:r>
              <a:rPr lang="en-US" sz="4000" dirty="0">
                <a:solidFill>
                  <a:srgbClr val="FF3300"/>
                </a:solidFill>
              </a:rPr>
              <a:t>Not so with you.</a:t>
            </a:r>
            <a:r>
              <a:rPr lang="en-US" dirty="0"/>
              <a:t>  Instead:</a:t>
            </a:r>
          </a:p>
          <a:p>
            <a:pPr>
              <a:lnSpc>
                <a:spcPct val="90000"/>
              </a:lnSpc>
            </a:pPr>
            <a:r>
              <a:rPr lang="en-US" dirty="0"/>
              <a:t>whoever wants to become great among you must be your servant, </a:t>
            </a:r>
          </a:p>
          <a:p>
            <a:pPr>
              <a:lnSpc>
                <a:spcPct val="90000"/>
              </a:lnSpc>
            </a:pPr>
            <a:r>
              <a:rPr lang="en-US" dirty="0"/>
              <a:t>and whoever wants to be first must be your slave” Verses 26-27</a:t>
            </a:r>
          </a:p>
        </p:txBody>
      </p:sp>
      <p:pic>
        <p:nvPicPr>
          <p:cNvPr id="101381" name="Picture 5" descr="j0093273[1]"/>
          <p:cNvPicPr>
            <a:picLocks noGrp="1" noChangeAspect="1" noChangeArrowheads="1"/>
          </p:cNvPicPr>
          <p:nvPr>
            <p:ph sz="half" idx="2"/>
          </p:nvPr>
        </p:nvPicPr>
        <p:blipFill>
          <a:blip r:embed="rId3"/>
          <a:srcRect/>
          <a:stretch>
            <a:fillRect/>
          </a:stretch>
        </p:blipFill>
        <p:spPr>
          <a:xfrm>
            <a:off x="4343400" y="2039938"/>
            <a:ext cx="4495800" cy="3292475"/>
          </a:xfrm>
          <a:noFill/>
          <a:ln/>
        </p:spPr>
      </p:pic>
      <p:sp>
        <p:nvSpPr>
          <p:cNvPr id="2" name="Slide Number Placeholder 1"/>
          <p:cNvSpPr>
            <a:spLocks noGrp="1"/>
          </p:cNvSpPr>
          <p:nvPr>
            <p:ph type="sldNum" sz="quarter" idx="12"/>
          </p:nvPr>
        </p:nvSpPr>
        <p:spPr/>
        <p:txBody>
          <a:bodyPr/>
          <a:lstStyle/>
          <a:p>
            <a:fld id="{F9572C92-B0B2-4F77-9B51-B0CBE42FFE59}" type="slidenum">
              <a:rPr lang="en-US" smtClean="0"/>
              <a:pPr/>
              <a:t>59</a:t>
            </a:fld>
            <a:endParaRPr lang="en-US"/>
          </a:p>
        </p:txBody>
      </p:sp>
    </p:spTree>
    <p:extLst>
      <p:ext uri="{BB962C8B-B14F-4D97-AF65-F5344CB8AC3E}">
        <p14:creationId xmlns:p14="http://schemas.microsoft.com/office/powerpoint/2010/main" val="161112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1381"/>
                                        </p:tgtEl>
                                        <p:attrNameLst>
                                          <p:attrName>style.visibility</p:attrName>
                                        </p:attrNameLst>
                                      </p:cBhvr>
                                      <p:to>
                                        <p:strVal val="visible"/>
                                      </p:to>
                                    </p:set>
                                    <p:animEffect transition="in" filter="fade">
                                      <p:cBhvr>
                                        <p:cTn id="24" dur="20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4953000" y="609600"/>
            <a:ext cx="3886200" cy="5791200"/>
          </a:xfrm>
          <a:noFill/>
          <a:ln/>
        </p:spPr>
        <p:txBody>
          <a:bodyPr/>
          <a:lstStyle/>
          <a:p>
            <a:r>
              <a:rPr lang="en-US" sz="4000"/>
              <a:t>The world teaches us that we have no value unless we compete with others showing that we are better than they are.</a:t>
            </a:r>
          </a:p>
        </p:txBody>
      </p:sp>
      <p:graphicFrame>
        <p:nvGraphicFramePr>
          <p:cNvPr id="93187" name="Object 1027"/>
          <p:cNvGraphicFramePr>
            <a:graphicFrameLocks/>
          </p:cNvGraphicFramePr>
          <p:nvPr/>
        </p:nvGraphicFramePr>
        <p:xfrm>
          <a:off x="1927225" y="374650"/>
          <a:ext cx="3101975" cy="3649663"/>
        </p:xfrm>
        <a:graphic>
          <a:graphicData uri="http://schemas.openxmlformats.org/presentationml/2006/ole">
            <mc:AlternateContent xmlns:mc="http://schemas.openxmlformats.org/markup-compatibility/2006">
              <mc:Choice xmlns:v="urn:schemas-microsoft-com:vml" Requires="v">
                <p:oleObj spid="_x0000_s429110" name="ClipArt" r:id="rId4" imgW="3603600" imgH="3659040" progId="">
                  <p:embed/>
                </p:oleObj>
              </mc:Choice>
              <mc:Fallback>
                <p:oleObj name="ClipArt" r:id="rId4" imgW="3603600" imgH="365904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374650"/>
                        <a:ext cx="3101975" cy="364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88" name="Rectangle 1028"/>
          <p:cNvSpPr>
            <a:spLocks noChangeArrowheads="1"/>
          </p:cNvSpPr>
          <p:nvPr/>
        </p:nvSpPr>
        <p:spPr bwMode="auto">
          <a:xfrm>
            <a:off x="3108325" y="4556125"/>
            <a:ext cx="1216025" cy="457200"/>
          </a:xfrm>
          <a:prstGeom prst="rect">
            <a:avLst/>
          </a:prstGeom>
          <a:noFill/>
          <a:ln w="9525">
            <a:noFill/>
            <a:miter lim="800000"/>
            <a:headEnd/>
            <a:tailEnd/>
          </a:ln>
          <a:effectLst/>
        </p:spPr>
        <p:txBody>
          <a:bodyPr wrap="none" lIns="92075" tIns="46038" rIns="92075" bIns="46038">
            <a:spAutoFit/>
          </a:bodyPr>
          <a:lstStyle/>
          <a:p>
            <a:r>
              <a:rPr lang="en-US"/>
              <a:t>Winners</a:t>
            </a:r>
          </a:p>
        </p:txBody>
      </p:sp>
      <p:graphicFrame>
        <p:nvGraphicFramePr>
          <p:cNvPr id="93189" name="Object 1029"/>
          <p:cNvGraphicFramePr>
            <a:graphicFrameLocks/>
          </p:cNvGraphicFramePr>
          <p:nvPr/>
        </p:nvGraphicFramePr>
        <p:xfrm>
          <a:off x="492125" y="1747838"/>
          <a:ext cx="1565275" cy="3281362"/>
        </p:xfrm>
        <a:graphic>
          <a:graphicData uri="http://schemas.openxmlformats.org/presentationml/2006/ole">
            <mc:AlternateContent xmlns:mc="http://schemas.openxmlformats.org/markup-compatibility/2006">
              <mc:Choice xmlns:v="urn:schemas-microsoft-com:vml" Requires="v">
                <p:oleObj spid="_x0000_s429111" name="ClipArt" r:id="rId6" imgW="1747800" imgH="3657600" progId="">
                  <p:embed/>
                </p:oleObj>
              </mc:Choice>
              <mc:Fallback>
                <p:oleObj name="ClipArt" r:id="rId6" imgW="1747800" imgH="3657600" progId="">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25" y="1747838"/>
                        <a:ext cx="156527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90" name="Rectangle 1030"/>
          <p:cNvSpPr>
            <a:spLocks noChangeArrowheads="1"/>
          </p:cNvSpPr>
          <p:nvPr/>
        </p:nvSpPr>
        <p:spPr bwMode="auto">
          <a:xfrm>
            <a:off x="304800" y="5410200"/>
            <a:ext cx="1143000" cy="457200"/>
          </a:xfrm>
          <a:prstGeom prst="rect">
            <a:avLst/>
          </a:prstGeom>
          <a:noFill/>
          <a:ln w="9525">
            <a:noFill/>
            <a:miter lim="800000"/>
            <a:headEnd/>
            <a:tailEnd/>
          </a:ln>
          <a:effectLst/>
        </p:spPr>
        <p:txBody>
          <a:bodyPr lIns="92075" tIns="46038" rIns="92075" bIns="46038">
            <a:spAutoFit/>
          </a:bodyPr>
          <a:lstStyle/>
          <a:p>
            <a:pPr>
              <a:spcBef>
                <a:spcPct val="50000"/>
              </a:spcBef>
            </a:pPr>
            <a:r>
              <a:rPr lang="en-US"/>
              <a:t>Losers</a:t>
            </a:r>
          </a:p>
        </p:txBody>
      </p:sp>
      <p:sp>
        <p:nvSpPr>
          <p:cNvPr id="2" name="Slide Number Placeholder 1"/>
          <p:cNvSpPr>
            <a:spLocks noGrp="1"/>
          </p:cNvSpPr>
          <p:nvPr>
            <p:ph type="sldNum" sz="quarter" idx="12"/>
          </p:nvPr>
        </p:nvSpPr>
        <p:spPr/>
        <p:txBody>
          <a:bodyPr/>
          <a:lstStyle/>
          <a:p>
            <a:fld id="{8F2CFCC7-5407-478E-ADD7-CCA28E191599}"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dissolve">
                                      <p:cBhvr>
                                        <p:cTn id="7" dur="500"/>
                                        <p:tgtEl>
                                          <p:spTgt spid="9318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3188"/>
                                        </p:tgtEl>
                                        <p:attrNameLst>
                                          <p:attrName>style.visibility</p:attrName>
                                        </p:attrNameLst>
                                      </p:cBhvr>
                                      <p:to>
                                        <p:strVal val="visible"/>
                                      </p:to>
                                    </p:set>
                                    <p:animEffect transition="in" filter="dissolve">
                                      <p:cBhvr>
                                        <p:cTn id="11" dur="500"/>
                                        <p:tgtEl>
                                          <p:spTgt spid="9318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3189"/>
                                        </p:tgtEl>
                                        <p:attrNameLst>
                                          <p:attrName>style.visibility</p:attrName>
                                        </p:attrNameLst>
                                      </p:cBhvr>
                                      <p:to>
                                        <p:strVal val="visible"/>
                                      </p:to>
                                    </p:set>
                                    <p:animEffect transition="in" filter="dissolve">
                                      <p:cBhvr>
                                        <p:cTn id="16" dur="500"/>
                                        <p:tgtEl>
                                          <p:spTgt spid="93189"/>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93190"/>
                                        </p:tgtEl>
                                        <p:attrNameLst>
                                          <p:attrName>style.visibility</p:attrName>
                                        </p:attrNameLst>
                                      </p:cBhvr>
                                      <p:to>
                                        <p:strVal val="visible"/>
                                      </p:to>
                                    </p:set>
                                    <p:animEffect transition="in" filter="dissolve">
                                      <p:cBhvr>
                                        <p:cTn id="20" dur="5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utoUpdateAnimBg="0"/>
      <p:bldP spid="9319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noFill/>
          <a:ln/>
        </p:spPr>
        <p:txBody>
          <a:bodyPr/>
          <a:lstStyle/>
          <a:p>
            <a:r>
              <a:rPr lang="en-US" dirty="0"/>
              <a:t>Jesus illustrates the leadership of </a:t>
            </a:r>
            <a:r>
              <a:rPr lang="en-US" dirty="0" err="1"/>
              <a:t>servanthood</a:t>
            </a:r>
            <a:endParaRPr lang="en-US" dirty="0"/>
          </a:p>
        </p:txBody>
      </p:sp>
      <p:sp>
        <p:nvSpPr>
          <p:cNvPr id="104451" name="Rectangle 1027"/>
          <p:cNvSpPr>
            <a:spLocks noGrp="1" noChangeArrowheads="1"/>
          </p:cNvSpPr>
          <p:nvPr>
            <p:ph type="body" idx="1"/>
          </p:nvPr>
        </p:nvSpPr>
        <p:spPr>
          <a:xfrm>
            <a:off x="4114800" y="2038350"/>
            <a:ext cx="4343400" cy="3733800"/>
          </a:xfrm>
          <a:noFill/>
          <a:ln/>
        </p:spPr>
        <p:txBody>
          <a:bodyPr/>
          <a:lstStyle/>
          <a:p>
            <a:r>
              <a:rPr lang="en-US" baseline="31000" dirty="0"/>
              <a:t>“</a:t>
            </a:r>
            <a:r>
              <a:rPr lang="en-US" dirty="0"/>
              <a:t>just as the Son of Man did not come to be served, but to serve, and to give his life as a ransom for many."  Verse 28</a:t>
            </a:r>
          </a:p>
        </p:txBody>
      </p:sp>
      <p:graphicFrame>
        <p:nvGraphicFramePr>
          <p:cNvPr id="104453" name="Object 1029"/>
          <p:cNvGraphicFramePr>
            <a:graphicFrameLocks noChangeAspect="1"/>
          </p:cNvGraphicFramePr>
          <p:nvPr/>
        </p:nvGraphicFramePr>
        <p:xfrm>
          <a:off x="304800" y="1524000"/>
          <a:ext cx="3495675" cy="4743450"/>
        </p:xfrm>
        <a:graphic>
          <a:graphicData uri="http://schemas.openxmlformats.org/presentationml/2006/ole">
            <mc:AlternateContent xmlns:mc="http://schemas.openxmlformats.org/markup-compatibility/2006">
              <mc:Choice xmlns:v="urn:schemas-microsoft-com:vml" Requires="v">
                <p:oleObj spid="_x0000_s572428" name="Clip" r:id="rId4" imgW="3495600" imgH="4743360" progId="">
                  <p:embed/>
                </p:oleObj>
              </mc:Choice>
              <mc:Fallback>
                <p:oleObj name="Clip" r:id="rId4" imgW="3495600" imgH="4743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3495675" cy="474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60</a:t>
            </a:fld>
            <a:endParaRPr lang="en-US"/>
          </a:p>
        </p:txBody>
      </p:sp>
    </p:spTree>
    <p:extLst>
      <p:ext uri="{BB962C8B-B14F-4D97-AF65-F5344CB8AC3E}">
        <p14:creationId xmlns:p14="http://schemas.microsoft.com/office/powerpoint/2010/main" val="26672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dissolve">
                                      <p:cBhvr>
                                        <p:cTn id="7" dur="500"/>
                                        <p:tgtEl>
                                          <p:spTgt spid="10445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4453"/>
                                        </p:tgtEl>
                                        <p:attrNameLst>
                                          <p:attrName>style.visibility</p:attrName>
                                        </p:attrNameLst>
                                      </p:cBhvr>
                                      <p:to>
                                        <p:strVal val="visible"/>
                                      </p:to>
                                    </p:set>
                                    <p:animEffect transition="in" filter="dissolve">
                                      <p:cBhvr>
                                        <p:cTn id="11"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a:noFill/>
          <a:ln/>
        </p:spPr>
        <p:txBody>
          <a:bodyPr/>
          <a:lstStyle/>
          <a:p>
            <a:r>
              <a:rPr lang="en-US"/>
              <a:t>Success by Comparisons</a:t>
            </a:r>
          </a:p>
        </p:txBody>
      </p:sp>
      <p:sp>
        <p:nvSpPr>
          <p:cNvPr id="94211" name="Rectangle 1027"/>
          <p:cNvSpPr>
            <a:spLocks noGrp="1" noChangeArrowheads="1"/>
          </p:cNvSpPr>
          <p:nvPr>
            <p:ph type="body" idx="1"/>
          </p:nvPr>
        </p:nvSpPr>
        <p:spPr>
          <a:xfrm>
            <a:off x="685800" y="1657350"/>
            <a:ext cx="7772400" cy="2514600"/>
          </a:xfrm>
          <a:noFill/>
          <a:ln/>
        </p:spPr>
        <p:txBody>
          <a:bodyPr/>
          <a:lstStyle/>
          <a:p>
            <a:r>
              <a:rPr lang="en-US" dirty="0"/>
              <a:t>Strength is used by strong</a:t>
            </a:r>
          </a:p>
          <a:p>
            <a:r>
              <a:rPr lang="en-US" dirty="0"/>
              <a:t>Beauty is used by the beautiful</a:t>
            </a:r>
          </a:p>
          <a:p>
            <a:r>
              <a:rPr lang="en-US" dirty="0"/>
              <a:t>Money is used by the rich</a:t>
            </a:r>
          </a:p>
          <a:p>
            <a:r>
              <a:rPr lang="en-US" dirty="0"/>
              <a:t>Brains are used by the smart</a:t>
            </a:r>
          </a:p>
        </p:txBody>
      </p:sp>
      <p:sp>
        <p:nvSpPr>
          <p:cNvPr id="2" name="Slide Number Placeholder 1"/>
          <p:cNvSpPr>
            <a:spLocks noGrp="1"/>
          </p:cNvSpPr>
          <p:nvPr>
            <p:ph type="sldNum" sz="quarter" idx="12"/>
          </p:nvPr>
        </p:nvSpPr>
        <p:spPr/>
        <p:txBody>
          <a:bodyPr/>
          <a:lstStyle/>
          <a:p>
            <a:fld id="{4C1B5C61-67BA-4E05-8A28-36FC48309982}"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noFill/>
          <a:ln/>
        </p:spPr>
        <p:txBody>
          <a:bodyPr/>
          <a:lstStyle/>
          <a:p>
            <a:r>
              <a:rPr lang="en-US"/>
              <a:t>Comparisons are Odious</a:t>
            </a:r>
          </a:p>
        </p:txBody>
      </p:sp>
      <p:sp>
        <p:nvSpPr>
          <p:cNvPr id="95235" name="Rectangle 1027"/>
          <p:cNvSpPr>
            <a:spLocks noGrp="1" noChangeArrowheads="1"/>
          </p:cNvSpPr>
          <p:nvPr>
            <p:ph type="body" idx="1"/>
          </p:nvPr>
        </p:nvSpPr>
        <p:spPr>
          <a:xfrm>
            <a:off x="3124200" y="1981200"/>
            <a:ext cx="5562600" cy="4267200"/>
          </a:xfrm>
          <a:noFill/>
          <a:ln/>
        </p:spPr>
        <p:txBody>
          <a:bodyPr/>
          <a:lstStyle/>
          <a:p>
            <a:pPr>
              <a:buFont typeface="Monotype Sorts" pitchFamily="2" charset="2"/>
              <a:buNone/>
            </a:pPr>
            <a:r>
              <a:rPr lang="en-US"/>
              <a:t>	We do not dare to classify or compare ourselves with some who commend themselves. When they measure themselves by themselves and compare themselves with themselves, they are not wise.  </a:t>
            </a:r>
            <a:br>
              <a:rPr lang="en-US"/>
            </a:br>
            <a:r>
              <a:rPr lang="en-US"/>
              <a:t>2 Corinthians 10:12</a:t>
            </a:r>
          </a:p>
        </p:txBody>
      </p:sp>
      <p:graphicFrame>
        <p:nvGraphicFramePr>
          <p:cNvPr id="95236" name="Object 1028"/>
          <p:cNvGraphicFramePr>
            <a:graphicFrameLocks/>
          </p:cNvGraphicFramePr>
          <p:nvPr/>
        </p:nvGraphicFramePr>
        <p:xfrm>
          <a:off x="69850" y="2263775"/>
          <a:ext cx="3130550" cy="3527425"/>
        </p:xfrm>
        <a:graphic>
          <a:graphicData uri="http://schemas.openxmlformats.org/presentationml/2006/ole">
            <mc:AlternateContent xmlns:mc="http://schemas.openxmlformats.org/markup-compatibility/2006">
              <mc:Choice xmlns:v="urn:schemas-microsoft-com:vml" Requires="v">
                <p:oleObj spid="_x0000_s430109" name="ClipArt" r:id="rId4" imgW="3660480" imgH="3235320" progId="">
                  <p:embed/>
                </p:oleObj>
              </mc:Choice>
              <mc:Fallback>
                <p:oleObj name="ClipArt" r:id="rId4" imgW="3660480" imgH="323532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 y="2263775"/>
                        <a:ext cx="313055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1B5C61-67BA-4E05-8A28-36FC48309982}"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dissolve">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mbcn270h.jpg"/>
          <p:cNvPicPr>
            <a:picLocks noGrp="1" noChangeAspect="1"/>
          </p:cNvPicPr>
          <p:nvPr>
            <p:ph idx="1"/>
          </p:nvPr>
        </p:nvPicPr>
        <p:blipFill>
          <a:blip r:embed="rId3" cstate="print"/>
          <a:stretch>
            <a:fillRect/>
          </a:stretch>
        </p:blipFill>
        <p:spPr>
          <a:xfrm>
            <a:off x="1143000" y="0"/>
            <a:ext cx="6858000" cy="6858000"/>
          </a:xfrm>
        </p:spPr>
      </p:pic>
      <p:sp>
        <p:nvSpPr>
          <p:cNvPr id="2" name="Slide Number Placeholder 1"/>
          <p:cNvSpPr>
            <a:spLocks noGrp="1"/>
          </p:cNvSpPr>
          <p:nvPr>
            <p:ph type="sldNum" sz="quarter" idx="12"/>
          </p:nvPr>
        </p:nvSpPr>
        <p:spPr/>
        <p:txBody>
          <a:bodyPr/>
          <a:lstStyle/>
          <a:p>
            <a:fld id="{4C1B5C61-67BA-4E05-8A28-36FC48309982}"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nternational.pot">
  <a:themeElements>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ernation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ernational.pot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ernational.pot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nference Document" ma:contentTypeID="0x010100542DAF0BA3E8064D8684B95F2F5834E5005E85DC6A08E0944DB946A136C6E836FC" ma:contentTypeVersion="1" ma:contentTypeDescription="" ma:contentTypeScope="" ma:versionID="6a2805cc372907a6132320f78ebbb15b">
  <xsd:schema xmlns:xsd="http://www.w3.org/2001/XMLSchema" xmlns:xs="http://www.w3.org/2001/XMLSchema" xmlns:p="http://schemas.microsoft.com/office/2006/metadata/properties" targetNamespace="http://schemas.microsoft.com/office/2006/metadata/properties" ma:root="true" ma:fieldsID="ea22ca1eda37a0dd5969590af2c079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Presente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554791-7FBA-46B6-BB60-142B574128D8}"/>
</file>

<file path=customXml/itemProps2.xml><?xml version="1.0" encoding="utf-8"?>
<ds:datastoreItem xmlns:ds="http://schemas.openxmlformats.org/officeDocument/2006/customXml" ds:itemID="{1313540D-F52A-43CA-A2A8-97211AEBB749}"/>
</file>

<file path=customXml/itemProps3.xml><?xml version="1.0" encoding="utf-8"?>
<ds:datastoreItem xmlns:ds="http://schemas.openxmlformats.org/officeDocument/2006/customXml" ds:itemID="{5B7E85A7-A3F0-473D-9127-924F8E2E9A5F}"/>
</file>

<file path=docProps/app.xml><?xml version="1.0" encoding="utf-8"?>
<Properties xmlns="http://schemas.openxmlformats.org/officeDocument/2006/extended-properties" xmlns:vt="http://schemas.openxmlformats.org/officeDocument/2006/docPropsVTypes">
  <Template>C:\MSOffice\Templates\Presentation Designs\International.pot</Template>
  <TotalTime>10595</TotalTime>
  <Words>3442</Words>
  <Application>Microsoft Office PowerPoint</Application>
  <PresentationFormat>On-screen Show (4:3)</PresentationFormat>
  <Paragraphs>587</Paragraphs>
  <Slides>60</Slides>
  <Notes>60</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64" baseType="lpstr">
      <vt:lpstr>International.pot</vt:lpstr>
      <vt:lpstr>ClipArt</vt:lpstr>
      <vt:lpstr>Microsoft ClipArt Gallery</vt:lpstr>
      <vt:lpstr>Clip</vt:lpstr>
      <vt:lpstr>Servant Leadership  An Oxymoron?</vt:lpstr>
      <vt:lpstr>Oxymoron</vt:lpstr>
      <vt:lpstr>Mrs. Zebedee seeks position for her children. Matthew 20:20-21</vt:lpstr>
      <vt:lpstr>Isaiah 14:13-14  (NLT)</vt:lpstr>
      <vt:lpstr>Positional Status</vt:lpstr>
      <vt:lpstr>The world teaches us that we have no value unless we compete with others showing that we are better than they are.</vt:lpstr>
      <vt:lpstr>Success by Comparisons</vt:lpstr>
      <vt:lpstr>Comparisons are Odious</vt:lpstr>
      <vt:lpstr>PowerPoint Presentation</vt:lpstr>
      <vt:lpstr>Jesus Responds to  Mrs. Zebedee’s Request</vt:lpstr>
      <vt:lpstr>Right Goal!   Wrong Methodology!</vt:lpstr>
      <vt:lpstr>PowerPoint Presentation</vt:lpstr>
      <vt:lpstr>Jesus responds</vt:lpstr>
      <vt:lpstr>Jesus Continued:</vt:lpstr>
      <vt:lpstr>Discussion</vt:lpstr>
      <vt:lpstr>True Leadership</vt:lpstr>
      <vt:lpstr>Jesus illustrates the leadership of servanthood</vt:lpstr>
      <vt:lpstr>Exodus 32:30 (NLT) </vt:lpstr>
      <vt:lpstr>Exodus 32:31–32 (NLT)</vt:lpstr>
      <vt:lpstr>Mark 9:33–37 (NLT) </vt:lpstr>
      <vt:lpstr>Jesus the Servant</vt:lpstr>
      <vt:lpstr>Successful servant leadership is serving others so they can reach their goals rather than feeding on others so we can reach our goals.</vt:lpstr>
      <vt:lpstr>The secret of Christian leadership is not at the top of the pyramid but at the bottom.</vt:lpstr>
      <vt:lpstr>Two Approaches To Leadership</vt:lpstr>
      <vt:lpstr>Personal Dominance Leadership </vt:lpstr>
      <vt:lpstr>Interpersonal Influence</vt:lpstr>
      <vt:lpstr>Turning the pyramid upside down.</vt:lpstr>
      <vt:lpstr>Leadership Is Influence.</vt:lpstr>
      <vt:lpstr>Leadership is not only for:</vt:lpstr>
      <vt:lpstr>Leadership</vt:lpstr>
      <vt:lpstr>The Hierarchy</vt:lpstr>
      <vt:lpstr>PowerPoint Presentation</vt:lpstr>
      <vt:lpstr>PowerPoint Presentation</vt:lpstr>
      <vt:lpstr>1. The Servant Leader Is Interested In Others</vt:lpstr>
      <vt:lpstr>Servant Leaders Like People</vt:lpstr>
      <vt:lpstr>PowerPoint Presentation</vt:lpstr>
      <vt:lpstr>Ellen White</vt:lpstr>
      <vt:lpstr>2. The Servant Leader  Is Empathetic</vt:lpstr>
      <vt:lpstr>The Response Of Some</vt:lpstr>
      <vt:lpstr>Nehemiah’s Response</vt:lpstr>
      <vt:lpstr>Response Of The Body To Injury</vt:lpstr>
      <vt:lpstr>The Servant Leader Identifies With Problems?</vt:lpstr>
      <vt:lpstr>The Boat Trip</vt:lpstr>
      <vt:lpstr>The Boat Trip</vt:lpstr>
      <vt:lpstr>Ritz-Carlton Training Manual</vt:lpstr>
      <vt:lpstr>4. The Servant Leader  Is Available</vt:lpstr>
      <vt:lpstr>5. The Servant Leader  Has A Plan</vt:lpstr>
      <vt:lpstr>A Plan</vt:lpstr>
      <vt:lpstr>Planning</vt:lpstr>
      <vt:lpstr>6.  Servant Leaders Have A Vision</vt:lpstr>
      <vt:lpstr>A Vision Statement  Nehemiah 4:17 </vt:lpstr>
      <vt:lpstr>Vision Motivates</vt:lpstr>
      <vt:lpstr>Churchill’s Vision</vt:lpstr>
      <vt:lpstr>7.  Servant Leaders Listen</vt:lpstr>
      <vt:lpstr>Listening</vt:lpstr>
      <vt:lpstr>We Won't Listen To Others If:</vt:lpstr>
      <vt:lpstr>Answers And Questions</vt:lpstr>
      <vt:lpstr>PowerPoint Presentation</vt:lpstr>
      <vt:lpstr>Jesus Continued:</vt:lpstr>
      <vt:lpstr>Jesus illustrates the leadership of servanthood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Servant Leadership An Oxymoron?</dc:title>
  <dc:creator>Gordon Bietz</dc:creator>
  <cp:lastModifiedBy>Hamblin, Adrian S.</cp:lastModifiedBy>
  <cp:revision>157</cp:revision>
  <cp:lastPrinted>2000-08-11T21:23:58Z</cp:lastPrinted>
  <dcterms:created xsi:type="dcterms:W3CDTF">1995-06-10T17:31:50Z</dcterms:created>
  <dcterms:modified xsi:type="dcterms:W3CDTF">2014-03-24T13:28:46Z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0x010100542DAF0BA3E8064D8684B95F2F5834E5005E85DC6A08E0944DB946A136C6E836FC</vt:lpwstr>
  </property>
</Properties>
</file>